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74" r:id="rId3"/>
    <p:sldId id="275" r:id="rId4"/>
    <p:sldId id="276" r:id="rId5"/>
    <p:sldId id="257" r:id="rId6"/>
    <p:sldId id="258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2" r:id="rId20"/>
    <p:sldId id="289" r:id="rId21"/>
    <p:sldId id="290" r:id="rId22"/>
    <p:sldId id="293" r:id="rId23"/>
    <p:sldId id="291" r:id="rId24"/>
    <p:sldId id="294" r:id="rId25"/>
    <p:sldId id="295" r:id="rId26"/>
    <p:sldId id="296" r:id="rId27"/>
    <p:sldId id="297" r:id="rId28"/>
    <p:sldId id="298" r:id="rId29"/>
    <p:sldId id="273" r:id="rId30"/>
  </p:sldIdLst>
  <p:sldSz cx="18288000" cy="10287000"/>
  <p:notesSz cx="6858000" cy="9144000"/>
  <p:embeddedFontLst>
    <p:embeddedFont>
      <p:font typeface="Garet" panose="020B0604020202020204" charset="0"/>
      <p:regular r:id="rId32"/>
    </p:embeddedFont>
    <p:embeddedFont>
      <p:font typeface="Poppins" panose="020B0604020202020204" charset="0"/>
      <p:regular r:id="rId33"/>
      <p:bold r:id="rId34"/>
      <p:italic r:id="rId35"/>
      <p:boldItalic r:id="rId36"/>
    </p:embeddedFont>
    <p:embeddedFont>
      <p:font typeface="Yeseva One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aret Bold" panose="020B0604020202020204" charset="0"/>
      <p:regular r:id="rId42"/>
    </p:embeddedFont>
    <p:embeddedFont>
      <p:font typeface="Cabin SemiBold Bold" panose="020B0604020202020204" charset="0"/>
      <p:regular r:id="rId43"/>
    </p:embeddedFont>
    <p:embeddedFont>
      <p:font typeface="Cabin Regular" panose="020B0604020202020204" charset="0"/>
      <p:regular r:id="rId44"/>
    </p:embeddedFont>
    <p:embeddedFont>
      <p:font typeface="Anton" panose="020B0604020202020204" charset="0"/>
      <p:regular r:id="rId45"/>
    </p:embeddedFont>
    <p:embeddedFont>
      <p:font typeface="Cabin Regular Italics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56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1E8E8-43F5-4076-BBFD-8D27C02B789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998DBD-E2AF-4CD5-A683-C9337E78C63E}">
      <dgm:prSet/>
      <dgm:spPr/>
      <dgm:t>
        <a:bodyPr/>
        <a:lstStyle/>
        <a:p>
          <a:pPr rtl="0"/>
          <a:r>
            <a:rPr lang="en-US" dirty="0" err="1" smtClean="0"/>
            <a:t>Bố</a:t>
          </a:r>
          <a:r>
            <a:rPr lang="en-US" dirty="0" smtClean="0"/>
            <a:t> </a:t>
          </a:r>
          <a:r>
            <a:rPr lang="en-US" dirty="0" err="1" smtClean="0"/>
            <a:t>cục</a:t>
          </a:r>
          <a:endParaRPr lang="en-US" dirty="0"/>
        </a:p>
      </dgm:t>
    </dgm:pt>
    <dgm:pt modelId="{59FB97F7-2E2E-4546-80BC-59AA2C4054C3}" type="parTrans" cxnId="{B0828D7F-4539-428F-A6C1-38B133040C90}">
      <dgm:prSet/>
      <dgm:spPr/>
      <dgm:t>
        <a:bodyPr/>
        <a:lstStyle/>
        <a:p>
          <a:endParaRPr lang="en-US"/>
        </a:p>
      </dgm:t>
    </dgm:pt>
    <dgm:pt modelId="{BB51D85D-3943-4F02-85FC-609C0DAA613C}" type="sibTrans" cxnId="{B0828D7F-4539-428F-A6C1-38B133040C90}">
      <dgm:prSet/>
      <dgm:spPr/>
      <dgm:t>
        <a:bodyPr/>
        <a:lstStyle/>
        <a:p>
          <a:endParaRPr lang="en-US"/>
        </a:p>
      </dgm:t>
    </dgm:pt>
    <dgm:pt modelId="{B48337F6-EEF8-4A41-8B2A-9E7BAB92EDC2}">
      <dgm:prSet/>
      <dgm:spPr/>
      <dgm:t>
        <a:bodyPr/>
        <a:lstStyle/>
        <a:p>
          <a:pPr rtl="0"/>
          <a:r>
            <a:rPr lang="en-US" dirty="0" err="1" smtClean="0"/>
            <a:t>Mô</a:t>
          </a:r>
          <a:r>
            <a:rPr lang="en-US" dirty="0" smtClean="0"/>
            <a:t> </a:t>
          </a:r>
          <a:r>
            <a:rPr lang="en-US" dirty="0" err="1" smtClean="0"/>
            <a:t>tả</a:t>
          </a:r>
          <a:endParaRPr lang="en-US" dirty="0"/>
        </a:p>
      </dgm:t>
    </dgm:pt>
    <dgm:pt modelId="{C28C6337-BF45-4049-8A4C-1663CE9D1C23}" type="parTrans" cxnId="{5E0918B8-2F0D-4F7A-82FF-3A27732C3250}">
      <dgm:prSet/>
      <dgm:spPr/>
      <dgm:t>
        <a:bodyPr/>
        <a:lstStyle/>
        <a:p>
          <a:endParaRPr lang="en-US"/>
        </a:p>
      </dgm:t>
    </dgm:pt>
    <dgm:pt modelId="{5E1F9447-6B48-42C3-B968-90FBE9E102F8}" type="sibTrans" cxnId="{5E0918B8-2F0D-4F7A-82FF-3A27732C3250}">
      <dgm:prSet/>
      <dgm:spPr/>
      <dgm:t>
        <a:bodyPr/>
        <a:lstStyle/>
        <a:p>
          <a:endParaRPr lang="en-US"/>
        </a:p>
      </dgm:t>
    </dgm:pt>
    <dgm:pt modelId="{E7C58440-A717-4AB2-A01A-26D07C0E3B20}">
      <dgm:prSet/>
      <dgm:spPr/>
      <dgm:t>
        <a:bodyPr/>
        <a:lstStyle/>
        <a:p>
          <a:pPr rtl="0"/>
          <a:r>
            <a:rPr lang="en-US" dirty="0" err="1" smtClean="0"/>
            <a:t>Người</a:t>
          </a:r>
          <a:r>
            <a:rPr lang="en-US" dirty="0" smtClean="0"/>
            <a:t> </a:t>
          </a:r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endParaRPr lang="en-US" dirty="0"/>
        </a:p>
      </dgm:t>
    </dgm:pt>
    <dgm:pt modelId="{03258075-CD93-40CE-8B76-9A46E0707C6B}" type="parTrans" cxnId="{465567C5-FEB7-4D5B-AB30-476A348E1106}">
      <dgm:prSet/>
      <dgm:spPr/>
      <dgm:t>
        <a:bodyPr/>
        <a:lstStyle/>
        <a:p>
          <a:endParaRPr lang="en-US"/>
        </a:p>
      </dgm:t>
    </dgm:pt>
    <dgm:pt modelId="{E287D6CE-F528-439A-B0E4-F67B4035E697}" type="sibTrans" cxnId="{465567C5-FEB7-4D5B-AB30-476A348E1106}">
      <dgm:prSet/>
      <dgm:spPr/>
      <dgm:t>
        <a:bodyPr/>
        <a:lstStyle/>
        <a:p>
          <a:endParaRPr lang="en-US"/>
        </a:p>
      </dgm:t>
    </dgm:pt>
    <dgm:pt modelId="{D6B7F21F-2AE5-4BCB-AE9F-ED1444BD447F}">
      <dgm:prSet/>
      <dgm:spPr/>
      <dgm:t>
        <a:bodyPr/>
        <a:lstStyle/>
        <a:p>
          <a:pPr rtl="0"/>
          <a:r>
            <a:rPr lang="en-US" dirty="0" err="1" smtClean="0"/>
            <a:t>Tiền</a:t>
          </a:r>
          <a:r>
            <a:rPr lang="en-US" dirty="0" smtClean="0"/>
            <a:t> </a:t>
          </a:r>
          <a:r>
            <a:rPr lang="en-US" dirty="0" err="1" smtClean="0"/>
            <a:t>điều</a:t>
          </a:r>
          <a:r>
            <a:rPr lang="en-US" dirty="0" smtClean="0"/>
            <a:t> </a:t>
          </a:r>
          <a:r>
            <a:rPr lang="en-US" dirty="0" err="1" smtClean="0"/>
            <a:t>kiện</a:t>
          </a:r>
          <a:endParaRPr lang="en-US" dirty="0"/>
        </a:p>
      </dgm:t>
    </dgm:pt>
    <dgm:pt modelId="{80A635EC-2F20-431B-A8C0-2C770A9CA9DC}" type="parTrans" cxnId="{CEE68A73-4938-48DF-9073-2374FCE4C3DF}">
      <dgm:prSet/>
      <dgm:spPr/>
      <dgm:t>
        <a:bodyPr/>
        <a:lstStyle/>
        <a:p>
          <a:endParaRPr lang="en-US"/>
        </a:p>
      </dgm:t>
    </dgm:pt>
    <dgm:pt modelId="{6B73739B-2435-4886-A257-16C3038E9338}" type="sibTrans" cxnId="{CEE68A73-4938-48DF-9073-2374FCE4C3DF}">
      <dgm:prSet/>
      <dgm:spPr/>
      <dgm:t>
        <a:bodyPr/>
        <a:lstStyle/>
        <a:p>
          <a:endParaRPr lang="en-US"/>
        </a:p>
      </dgm:t>
    </dgm:pt>
    <dgm:pt modelId="{6D6F37E8-4DB3-4243-BEEE-F24D4278113E}">
      <dgm:prSet/>
      <dgm:spPr/>
      <dgm:t>
        <a:bodyPr/>
        <a:lstStyle/>
        <a:p>
          <a:pPr rtl="0"/>
          <a:r>
            <a:rPr lang="en-US" dirty="0" err="1" smtClean="0"/>
            <a:t>Luồng</a:t>
          </a:r>
          <a:r>
            <a:rPr lang="en-US" dirty="0" smtClean="0"/>
            <a:t> </a:t>
          </a:r>
          <a:r>
            <a:rPr lang="en-US" dirty="0" err="1" smtClean="0"/>
            <a:t>sự</a:t>
          </a:r>
          <a:r>
            <a:rPr lang="en-US" dirty="0" smtClean="0"/>
            <a:t> </a:t>
          </a:r>
          <a:r>
            <a:rPr lang="en-US" dirty="0" err="1" smtClean="0"/>
            <a:t>kiện</a:t>
          </a:r>
          <a:endParaRPr lang="en-US" dirty="0"/>
        </a:p>
      </dgm:t>
    </dgm:pt>
    <dgm:pt modelId="{5B522731-B473-4FDA-987A-631492BCAC48}" type="parTrans" cxnId="{3D1A3C76-8FFA-422D-A34A-5D6E7112D3E1}">
      <dgm:prSet/>
      <dgm:spPr/>
      <dgm:t>
        <a:bodyPr/>
        <a:lstStyle/>
        <a:p>
          <a:endParaRPr lang="en-US"/>
        </a:p>
      </dgm:t>
    </dgm:pt>
    <dgm:pt modelId="{20EA40F3-2DD4-4C8D-B69A-EB1B1FD23AB3}" type="sibTrans" cxnId="{3D1A3C76-8FFA-422D-A34A-5D6E7112D3E1}">
      <dgm:prSet/>
      <dgm:spPr/>
      <dgm:t>
        <a:bodyPr/>
        <a:lstStyle/>
        <a:p>
          <a:endParaRPr lang="en-US"/>
        </a:p>
      </dgm:t>
    </dgm:pt>
    <dgm:pt modelId="{952A8024-4B35-499C-973A-D19C3692B863}">
      <dgm:prSet/>
      <dgm:spPr/>
      <dgm:t>
        <a:bodyPr/>
        <a:lstStyle/>
        <a:p>
          <a:pPr rtl="0"/>
          <a:r>
            <a:rPr lang="en-US" dirty="0" err="1" smtClean="0"/>
            <a:t>Luồng</a:t>
          </a:r>
          <a:r>
            <a:rPr lang="en-US" dirty="0" smtClean="0"/>
            <a:t> </a:t>
          </a:r>
          <a:r>
            <a:rPr lang="en-US" dirty="0" err="1" smtClean="0"/>
            <a:t>cơ</a:t>
          </a:r>
          <a:r>
            <a:rPr lang="en-US" dirty="0" smtClean="0"/>
            <a:t> </a:t>
          </a:r>
          <a:r>
            <a:rPr lang="en-US" dirty="0" err="1" smtClean="0"/>
            <a:t>bản</a:t>
          </a:r>
          <a:endParaRPr lang="en-US" dirty="0"/>
        </a:p>
      </dgm:t>
    </dgm:pt>
    <dgm:pt modelId="{58F36D5C-47EE-45E4-8257-EE27D4B048FB}" type="parTrans" cxnId="{997F31A8-978D-4B49-B544-B8EA675B5194}">
      <dgm:prSet/>
      <dgm:spPr/>
      <dgm:t>
        <a:bodyPr/>
        <a:lstStyle/>
        <a:p>
          <a:endParaRPr lang="en-US"/>
        </a:p>
      </dgm:t>
    </dgm:pt>
    <dgm:pt modelId="{60676668-DDBD-4A89-988F-C81CAD1D880E}" type="sibTrans" cxnId="{997F31A8-978D-4B49-B544-B8EA675B5194}">
      <dgm:prSet/>
      <dgm:spPr/>
      <dgm:t>
        <a:bodyPr/>
        <a:lstStyle/>
        <a:p>
          <a:endParaRPr lang="en-US"/>
        </a:p>
      </dgm:t>
    </dgm:pt>
    <dgm:pt modelId="{0B1ACAAE-3964-40E0-BE34-E38DBFB2BA3F}">
      <dgm:prSet/>
      <dgm:spPr/>
      <dgm:t>
        <a:bodyPr/>
        <a:lstStyle/>
        <a:p>
          <a:pPr rtl="0"/>
          <a:r>
            <a:rPr lang="en-US" dirty="0" err="1" smtClean="0"/>
            <a:t>Luồng</a:t>
          </a:r>
          <a:r>
            <a:rPr lang="en-US" dirty="0" smtClean="0"/>
            <a:t> </a:t>
          </a:r>
          <a:r>
            <a:rPr lang="en-US" dirty="0" err="1" smtClean="0"/>
            <a:t>rẽ</a:t>
          </a:r>
          <a:r>
            <a:rPr lang="en-US" dirty="0" smtClean="0"/>
            <a:t> </a:t>
          </a:r>
          <a:r>
            <a:rPr lang="en-US" dirty="0" err="1" smtClean="0"/>
            <a:t>nhánh</a:t>
          </a:r>
          <a:endParaRPr lang="en-US" dirty="0"/>
        </a:p>
      </dgm:t>
    </dgm:pt>
    <dgm:pt modelId="{DBFCF860-16BB-4DED-A723-61521D2965B8}" type="parTrans" cxnId="{C4A70008-EA19-43EF-A760-AEADDCDB484C}">
      <dgm:prSet/>
      <dgm:spPr/>
      <dgm:t>
        <a:bodyPr/>
        <a:lstStyle/>
        <a:p>
          <a:endParaRPr lang="en-US"/>
        </a:p>
      </dgm:t>
    </dgm:pt>
    <dgm:pt modelId="{01D5ABE2-CDD4-4830-BD32-52458F01C9A2}" type="sibTrans" cxnId="{C4A70008-EA19-43EF-A760-AEADDCDB484C}">
      <dgm:prSet/>
      <dgm:spPr/>
      <dgm:t>
        <a:bodyPr/>
        <a:lstStyle/>
        <a:p>
          <a:endParaRPr lang="en-US"/>
        </a:p>
      </dgm:t>
    </dgm:pt>
    <dgm:pt modelId="{6D71B10E-A91E-4E8F-A4BD-7DF5CEF100EE}">
      <dgm:prSet/>
      <dgm:spPr/>
      <dgm:t>
        <a:bodyPr/>
        <a:lstStyle/>
        <a:p>
          <a:pPr rtl="0"/>
          <a:r>
            <a:rPr lang="en-US" dirty="0" err="1" smtClean="0"/>
            <a:t>Hậu</a:t>
          </a:r>
          <a:r>
            <a:rPr lang="en-US" dirty="0" smtClean="0"/>
            <a:t> </a:t>
          </a:r>
          <a:r>
            <a:rPr lang="en-US" dirty="0" err="1" smtClean="0"/>
            <a:t>điều</a:t>
          </a:r>
          <a:r>
            <a:rPr lang="en-US" dirty="0" smtClean="0"/>
            <a:t> </a:t>
          </a:r>
          <a:r>
            <a:rPr lang="en-US" dirty="0" err="1" smtClean="0"/>
            <a:t>kiện</a:t>
          </a:r>
          <a:endParaRPr lang="en-US" dirty="0"/>
        </a:p>
      </dgm:t>
    </dgm:pt>
    <dgm:pt modelId="{6CF249E1-0F10-4C37-A0A3-7F54F19F7B0C}" type="parTrans" cxnId="{F10F937A-0D84-4D68-A29F-0869C333DCAD}">
      <dgm:prSet/>
      <dgm:spPr/>
      <dgm:t>
        <a:bodyPr/>
        <a:lstStyle/>
        <a:p>
          <a:endParaRPr lang="en-US"/>
        </a:p>
      </dgm:t>
    </dgm:pt>
    <dgm:pt modelId="{5897C758-E9C2-4594-8EB4-3FC51A7285E6}" type="sibTrans" cxnId="{F10F937A-0D84-4D68-A29F-0869C333DCAD}">
      <dgm:prSet/>
      <dgm:spPr/>
      <dgm:t>
        <a:bodyPr/>
        <a:lstStyle/>
        <a:p>
          <a:endParaRPr lang="en-US"/>
        </a:p>
      </dgm:t>
    </dgm:pt>
    <dgm:pt modelId="{99F8D94B-0100-43E0-A67D-F6A7B003E2D6}" type="pres">
      <dgm:prSet presAssocID="{3811E8E8-43F5-4076-BBFD-8D27C02B78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28EFD5A-DA4C-4A1F-831F-8AD8F22518F2}" type="pres">
      <dgm:prSet presAssocID="{8E998DBD-E2AF-4CD5-A683-C9337E78C63E}" presName="hierRoot1" presStyleCnt="0"/>
      <dgm:spPr/>
    </dgm:pt>
    <dgm:pt modelId="{B9A5371A-732F-4081-AAE9-5B100592DF28}" type="pres">
      <dgm:prSet presAssocID="{8E998DBD-E2AF-4CD5-A683-C9337E78C63E}" presName="composite" presStyleCnt="0"/>
      <dgm:spPr/>
    </dgm:pt>
    <dgm:pt modelId="{50ED2180-6F75-429E-9DA1-7D113FE2363B}" type="pres">
      <dgm:prSet presAssocID="{8E998DBD-E2AF-4CD5-A683-C9337E78C63E}" presName="background" presStyleLbl="node0" presStyleIdx="0" presStyleCnt="1"/>
      <dgm:spPr/>
    </dgm:pt>
    <dgm:pt modelId="{5E60061D-472F-46D9-86AD-67B07AD6FF5E}" type="pres">
      <dgm:prSet presAssocID="{8E998DBD-E2AF-4CD5-A683-C9337E78C63E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10524C-D579-41F3-8D65-F6D43BCA3596}" type="pres">
      <dgm:prSet presAssocID="{8E998DBD-E2AF-4CD5-A683-C9337E78C63E}" presName="hierChild2" presStyleCnt="0"/>
      <dgm:spPr/>
    </dgm:pt>
    <dgm:pt modelId="{5AA4905D-3B26-4DC5-9E11-133DF40615E7}" type="pres">
      <dgm:prSet presAssocID="{C28C6337-BF45-4049-8A4C-1663CE9D1C23}" presName="Name10" presStyleLbl="parChTrans1D2" presStyleIdx="0" presStyleCnt="5"/>
      <dgm:spPr/>
      <dgm:t>
        <a:bodyPr/>
        <a:lstStyle/>
        <a:p>
          <a:endParaRPr lang="en-US"/>
        </a:p>
      </dgm:t>
    </dgm:pt>
    <dgm:pt modelId="{51CB15AE-756B-46AD-9E90-1D43165D36B6}" type="pres">
      <dgm:prSet presAssocID="{B48337F6-EEF8-4A41-8B2A-9E7BAB92EDC2}" presName="hierRoot2" presStyleCnt="0"/>
      <dgm:spPr/>
    </dgm:pt>
    <dgm:pt modelId="{5A6A9F0C-9649-40FB-95C8-1DB6A5E41C4D}" type="pres">
      <dgm:prSet presAssocID="{B48337F6-EEF8-4A41-8B2A-9E7BAB92EDC2}" presName="composite2" presStyleCnt="0"/>
      <dgm:spPr/>
    </dgm:pt>
    <dgm:pt modelId="{8B1FE53E-563B-4786-B362-25AE654A638D}" type="pres">
      <dgm:prSet presAssocID="{B48337F6-EEF8-4A41-8B2A-9E7BAB92EDC2}" presName="background2" presStyleLbl="node2" presStyleIdx="0" presStyleCnt="5"/>
      <dgm:spPr/>
    </dgm:pt>
    <dgm:pt modelId="{72195A64-1226-4943-A58D-8E41D57C1DE6}" type="pres">
      <dgm:prSet presAssocID="{B48337F6-EEF8-4A41-8B2A-9E7BAB92EDC2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E200A4-BBE8-4BD5-A8E9-DF8FD4E826EA}" type="pres">
      <dgm:prSet presAssocID="{B48337F6-EEF8-4A41-8B2A-9E7BAB92EDC2}" presName="hierChild3" presStyleCnt="0"/>
      <dgm:spPr/>
    </dgm:pt>
    <dgm:pt modelId="{6156C204-8D59-4B7C-86DC-3BF8AD531F46}" type="pres">
      <dgm:prSet presAssocID="{03258075-CD93-40CE-8B76-9A46E0707C6B}" presName="Name10" presStyleLbl="parChTrans1D2" presStyleIdx="1" presStyleCnt="5"/>
      <dgm:spPr/>
      <dgm:t>
        <a:bodyPr/>
        <a:lstStyle/>
        <a:p>
          <a:endParaRPr lang="en-US"/>
        </a:p>
      </dgm:t>
    </dgm:pt>
    <dgm:pt modelId="{772AAD21-67EF-41CE-A94B-213CCC389230}" type="pres">
      <dgm:prSet presAssocID="{E7C58440-A717-4AB2-A01A-26D07C0E3B20}" presName="hierRoot2" presStyleCnt="0"/>
      <dgm:spPr/>
    </dgm:pt>
    <dgm:pt modelId="{D1560AC7-5A3E-4E80-AB7A-93E9E58C2E14}" type="pres">
      <dgm:prSet presAssocID="{E7C58440-A717-4AB2-A01A-26D07C0E3B20}" presName="composite2" presStyleCnt="0"/>
      <dgm:spPr/>
    </dgm:pt>
    <dgm:pt modelId="{787BBDD1-D878-4FA4-A48C-ACDA57B5A6D8}" type="pres">
      <dgm:prSet presAssocID="{E7C58440-A717-4AB2-A01A-26D07C0E3B20}" presName="background2" presStyleLbl="node2" presStyleIdx="1" presStyleCnt="5"/>
      <dgm:spPr/>
    </dgm:pt>
    <dgm:pt modelId="{4FC0A42B-11D3-4BAD-9563-0AD1B3C6F4DF}" type="pres">
      <dgm:prSet presAssocID="{E7C58440-A717-4AB2-A01A-26D07C0E3B20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97757B-7C7D-4D21-8A52-893AA9921F0B}" type="pres">
      <dgm:prSet presAssocID="{E7C58440-A717-4AB2-A01A-26D07C0E3B20}" presName="hierChild3" presStyleCnt="0"/>
      <dgm:spPr/>
    </dgm:pt>
    <dgm:pt modelId="{67809EE4-3BF5-459D-A583-4FCFF3AEE52F}" type="pres">
      <dgm:prSet presAssocID="{80A635EC-2F20-431B-A8C0-2C770A9CA9DC}" presName="Name10" presStyleLbl="parChTrans1D2" presStyleIdx="2" presStyleCnt="5"/>
      <dgm:spPr/>
      <dgm:t>
        <a:bodyPr/>
        <a:lstStyle/>
        <a:p>
          <a:endParaRPr lang="en-US"/>
        </a:p>
      </dgm:t>
    </dgm:pt>
    <dgm:pt modelId="{197E4774-3E26-474B-A73E-C9A5F44D4A55}" type="pres">
      <dgm:prSet presAssocID="{D6B7F21F-2AE5-4BCB-AE9F-ED1444BD447F}" presName="hierRoot2" presStyleCnt="0"/>
      <dgm:spPr/>
    </dgm:pt>
    <dgm:pt modelId="{7ADC7074-D0C4-4A19-960E-F01E2CF0AF6E}" type="pres">
      <dgm:prSet presAssocID="{D6B7F21F-2AE5-4BCB-AE9F-ED1444BD447F}" presName="composite2" presStyleCnt="0"/>
      <dgm:spPr/>
    </dgm:pt>
    <dgm:pt modelId="{8C140B54-80D8-4D96-8E1E-7E86A4B1248E}" type="pres">
      <dgm:prSet presAssocID="{D6B7F21F-2AE5-4BCB-AE9F-ED1444BD447F}" presName="background2" presStyleLbl="node2" presStyleIdx="2" presStyleCnt="5"/>
      <dgm:spPr/>
    </dgm:pt>
    <dgm:pt modelId="{B5AA8548-6A34-47EB-A3CD-98A17F546D75}" type="pres">
      <dgm:prSet presAssocID="{D6B7F21F-2AE5-4BCB-AE9F-ED1444BD447F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9586DD-DA80-448D-9AA7-157F11547D3C}" type="pres">
      <dgm:prSet presAssocID="{D6B7F21F-2AE5-4BCB-AE9F-ED1444BD447F}" presName="hierChild3" presStyleCnt="0"/>
      <dgm:spPr/>
    </dgm:pt>
    <dgm:pt modelId="{06C33AF6-D226-4EAB-9B29-2141D7D99187}" type="pres">
      <dgm:prSet presAssocID="{5B522731-B473-4FDA-987A-631492BCAC48}" presName="Name10" presStyleLbl="parChTrans1D2" presStyleIdx="3" presStyleCnt="5"/>
      <dgm:spPr/>
      <dgm:t>
        <a:bodyPr/>
        <a:lstStyle/>
        <a:p>
          <a:endParaRPr lang="en-US"/>
        </a:p>
      </dgm:t>
    </dgm:pt>
    <dgm:pt modelId="{503FC027-F07D-49BF-A12A-BA16DEC4547C}" type="pres">
      <dgm:prSet presAssocID="{6D6F37E8-4DB3-4243-BEEE-F24D4278113E}" presName="hierRoot2" presStyleCnt="0"/>
      <dgm:spPr/>
    </dgm:pt>
    <dgm:pt modelId="{9651C859-E4F3-4C9D-A284-4030D6749E9A}" type="pres">
      <dgm:prSet presAssocID="{6D6F37E8-4DB3-4243-BEEE-F24D4278113E}" presName="composite2" presStyleCnt="0"/>
      <dgm:spPr/>
    </dgm:pt>
    <dgm:pt modelId="{C06C0BE2-910B-44ED-99C9-4E7896437EB4}" type="pres">
      <dgm:prSet presAssocID="{6D6F37E8-4DB3-4243-BEEE-F24D4278113E}" presName="background2" presStyleLbl="node2" presStyleIdx="3" presStyleCnt="5"/>
      <dgm:spPr/>
    </dgm:pt>
    <dgm:pt modelId="{E8F28E3E-1D39-4731-A6C5-FDC4763931BD}" type="pres">
      <dgm:prSet presAssocID="{6D6F37E8-4DB3-4243-BEEE-F24D4278113E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346C2E-7A9F-402E-A990-91DA2FD5ED69}" type="pres">
      <dgm:prSet presAssocID="{6D6F37E8-4DB3-4243-BEEE-F24D4278113E}" presName="hierChild3" presStyleCnt="0"/>
      <dgm:spPr/>
    </dgm:pt>
    <dgm:pt modelId="{905F9DA4-7A6E-4015-9800-EAFBD9376529}" type="pres">
      <dgm:prSet presAssocID="{58F36D5C-47EE-45E4-8257-EE27D4B048FB}" presName="Name17" presStyleLbl="parChTrans1D3" presStyleIdx="0" presStyleCnt="2"/>
      <dgm:spPr/>
      <dgm:t>
        <a:bodyPr/>
        <a:lstStyle/>
        <a:p>
          <a:endParaRPr lang="en-US"/>
        </a:p>
      </dgm:t>
    </dgm:pt>
    <dgm:pt modelId="{CC7E9F98-F48E-4B0B-A52F-6F577A5E6735}" type="pres">
      <dgm:prSet presAssocID="{952A8024-4B35-499C-973A-D19C3692B863}" presName="hierRoot3" presStyleCnt="0"/>
      <dgm:spPr/>
    </dgm:pt>
    <dgm:pt modelId="{137EE6B2-D8D8-444E-922F-E5CED90A865B}" type="pres">
      <dgm:prSet presAssocID="{952A8024-4B35-499C-973A-D19C3692B863}" presName="composite3" presStyleCnt="0"/>
      <dgm:spPr/>
    </dgm:pt>
    <dgm:pt modelId="{CAFAC4D3-EB62-4850-8250-7BD79D7D45F8}" type="pres">
      <dgm:prSet presAssocID="{952A8024-4B35-499C-973A-D19C3692B863}" presName="background3" presStyleLbl="node3" presStyleIdx="0" presStyleCnt="2"/>
      <dgm:spPr/>
    </dgm:pt>
    <dgm:pt modelId="{C3D0440F-AFC4-4379-9A9E-FA22D8DD854A}" type="pres">
      <dgm:prSet presAssocID="{952A8024-4B35-499C-973A-D19C3692B863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55BA9E-5994-4152-9D67-BE98DDA8BA2E}" type="pres">
      <dgm:prSet presAssocID="{952A8024-4B35-499C-973A-D19C3692B863}" presName="hierChild4" presStyleCnt="0"/>
      <dgm:spPr/>
    </dgm:pt>
    <dgm:pt modelId="{F8C31F68-5106-44B1-8951-A3A359883845}" type="pres">
      <dgm:prSet presAssocID="{DBFCF860-16BB-4DED-A723-61521D2965B8}" presName="Name17" presStyleLbl="parChTrans1D3" presStyleIdx="1" presStyleCnt="2"/>
      <dgm:spPr/>
      <dgm:t>
        <a:bodyPr/>
        <a:lstStyle/>
        <a:p>
          <a:endParaRPr lang="en-US"/>
        </a:p>
      </dgm:t>
    </dgm:pt>
    <dgm:pt modelId="{BE89C407-26AB-43DC-9B34-2214C9CAA055}" type="pres">
      <dgm:prSet presAssocID="{0B1ACAAE-3964-40E0-BE34-E38DBFB2BA3F}" presName="hierRoot3" presStyleCnt="0"/>
      <dgm:spPr/>
    </dgm:pt>
    <dgm:pt modelId="{CBC83638-32A9-4AD5-88CA-B3346E5FBEC0}" type="pres">
      <dgm:prSet presAssocID="{0B1ACAAE-3964-40E0-BE34-E38DBFB2BA3F}" presName="composite3" presStyleCnt="0"/>
      <dgm:spPr/>
    </dgm:pt>
    <dgm:pt modelId="{93F95CA0-3289-49FF-8052-9B2EBC9F4D9C}" type="pres">
      <dgm:prSet presAssocID="{0B1ACAAE-3964-40E0-BE34-E38DBFB2BA3F}" presName="background3" presStyleLbl="node3" presStyleIdx="1" presStyleCnt="2"/>
      <dgm:spPr/>
    </dgm:pt>
    <dgm:pt modelId="{CE964335-1BEE-44C2-BAE2-E5E4ECAA630B}" type="pres">
      <dgm:prSet presAssocID="{0B1ACAAE-3964-40E0-BE34-E38DBFB2BA3F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0479EF-0866-4B62-8E02-CAC7DBBFE7ED}" type="pres">
      <dgm:prSet presAssocID="{0B1ACAAE-3964-40E0-BE34-E38DBFB2BA3F}" presName="hierChild4" presStyleCnt="0"/>
      <dgm:spPr/>
    </dgm:pt>
    <dgm:pt modelId="{F52E68BC-078A-4568-ACF3-D355D0E3BF68}" type="pres">
      <dgm:prSet presAssocID="{6CF249E1-0F10-4C37-A0A3-7F54F19F7B0C}" presName="Name10" presStyleLbl="parChTrans1D2" presStyleIdx="4" presStyleCnt="5"/>
      <dgm:spPr/>
      <dgm:t>
        <a:bodyPr/>
        <a:lstStyle/>
        <a:p>
          <a:endParaRPr lang="en-US"/>
        </a:p>
      </dgm:t>
    </dgm:pt>
    <dgm:pt modelId="{56CC8F3D-78DE-4B38-9E9A-B8DC0FF57C0B}" type="pres">
      <dgm:prSet presAssocID="{6D71B10E-A91E-4E8F-A4BD-7DF5CEF100EE}" presName="hierRoot2" presStyleCnt="0"/>
      <dgm:spPr/>
    </dgm:pt>
    <dgm:pt modelId="{FDCDE4CE-F1E8-4F28-9A69-7AA70958573B}" type="pres">
      <dgm:prSet presAssocID="{6D71B10E-A91E-4E8F-A4BD-7DF5CEF100EE}" presName="composite2" presStyleCnt="0"/>
      <dgm:spPr/>
    </dgm:pt>
    <dgm:pt modelId="{E86C1EA4-AA62-4F10-8677-943E9CFFB96F}" type="pres">
      <dgm:prSet presAssocID="{6D71B10E-A91E-4E8F-A4BD-7DF5CEF100EE}" presName="background2" presStyleLbl="node2" presStyleIdx="4" presStyleCnt="5"/>
      <dgm:spPr/>
    </dgm:pt>
    <dgm:pt modelId="{AA8D09D1-2F49-454A-A1E1-880747F7EBDB}" type="pres">
      <dgm:prSet presAssocID="{6D71B10E-A91E-4E8F-A4BD-7DF5CEF100EE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FED30E-7E5F-4F19-982E-FC25BE73ECF2}" type="pres">
      <dgm:prSet presAssocID="{6D71B10E-A91E-4E8F-A4BD-7DF5CEF100EE}" presName="hierChild3" presStyleCnt="0"/>
      <dgm:spPr/>
    </dgm:pt>
  </dgm:ptLst>
  <dgm:cxnLst>
    <dgm:cxn modelId="{C4A70008-EA19-43EF-A760-AEADDCDB484C}" srcId="{6D6F37E8-4DB3-4243-BEEE-F24D4278113E}" destId="{0B1ACAAE-3964-40E0-BE34-E38DBFB2BA3F}" srcOrd="1" destOrd="0" parTransId="{DBFCF860-16BB-4DED-A723-61521D2965B8}" sibTransId="{01D5ABE2-CDD4-4830-BD32-52458F01C9A2}"/>
    <dgm:cxn modelId="{B0828D7F-4539-428F-A6C1-38B133040C90}" srcId="{3811E8E8-43F5-4076-BBFD-8D27C02B789F}" destId="{8E998DBD-E2AF-4CD5-A683-C9337E78C63E}" srcOrd="0" destOrd="0" parTransId="{59FB97F7-2E2E-4546-80BC-59AA2C4054C3}" sibTransId="{BB51D85D-3943-4F02-85FC-609C0DAA613C}"/>
    <dgm:cxn modelId="{5A8142C0-2E72-453C-A5C0-E3735A3778FA}" type="presOf" srcId="{3811E8E8-43F5-4076-BBFD-8D27C02B789F}" destId="{99F8D94B-0100-43E0-A67D-F6A7B003E2D6}" srcOrd="0" destOrd="0" presId="urn:microsoft.com/office/officeart/2005/8/layout/hierarchy1"/>
    <dgm:cxn modelId="{3D1A3C76-8FFA-422D-A34A-5D6E7112D3E1}" srcId="{8E998DBD-E2AF-4CD5-A683-C9337E78C63E}" destId="{6D6F37E8-4DB3-4243-BEEE-F24D4278113E}" srcOrd="3" destOrd="0" parTransId="{5B522731-B473-4FDA-987A-631492BCAC48}" sibTransId="{20EA40F3-2DD4-4C8D-B69A-EB1B1FD23AB3}"/>
    <dgm:cxn modelId="{0CC3A745-A9ED-4641-83EB-2B1A89BB3A49}" type="presOf" srcId="{B48337F6-EEF8-4A41-8B2A-9E7BAB92EDC2}" destId="{72195A64-1226-4943-A58D-8E41D57C1DE6}" srcOrd="0" destOrd="0" presId="urn:microsoft.com/office/officeart/2005/8/layout/hierarchy1"/>
    <dgm:cxn modelId="{F35199B9-CF2F-497A-9C1C-2057D4B260EA}" type="presOf" srcId="{C28C6337-BF45-4049-8A4C-1663CE9D1C23}" destId="{5AA4905D-3B26-4DC5-9E11-133DF40615E7}" srcOrd="0" destOrd="0" presId="urn:microsoft.com/office/officeart/2005/8/layout/hierarchy1"/>
    <dgm:cxn modelId="{8842DA8D-6AFE-480B-934A-53430139211B}" type="presOf" srcId="{0B1ACAAE-3964-40E0-BE34-E38DBFB2BA3F}" destId="{CE964335-1BEE-44C2-BAE2-E5E4ECAA630B}" srcOrd="0" destOrd="0" presId="urn:microsoft.com/office/officeart/2005/8/layout/hierarchy1"/>
    <dgm:cxn modelId="{05A4AE94-27F0-445F-97E7-80AB9B9BAA58}" type="presOf" srcId="{D6B7F21F-2AE5-4BCB-AE9F-ED1444BD447F}" destId="{B5AA8548-6A34-47EB-A3CD-98A17F546D75}" srcOrd="0" destOrd="0" presId="urn:microsoft.com/office/officeart/2005/8/layout/hierarchy1"/>
    <dgm:cxn modelId="{420B740A-DABD-4FB3-B885-F0F1DC1BD6CA}" type="presOf" srcId="{952A8024-4B35-499C-973A-D19C3692B863}" destId="{C3D0440F-AFC4-4379-9A9E-FA22D8DD854A}" srcOrd="0" destOrd="0" presId="urn:microsoft.com/office/officeart/2005/8/layout/hierarchy1"/>
    <dgm:cxn modelId="{6A66E1D3-D1D8-41F9-BCA1-C29D8B8B4D31}" type="presOf" srcId="{03258075-CD93-40CE-8B76-9A46E0707C6B}" destId="{6156C204-8D59-4B7C-86DC-3BF8AD531F46}" srcOrd="0" destOrd="0" presId="urn:microsoft.com/office/officeart/2005/8/layout/hierarchy1"/>
    <dgm:cxn modelId="{57A52DC8-FB33-4041-BFE1-81A2EA162094}" type="presOf" srcId="{6D6F37E8-4DB3-4243-BEEE-F24D4278113E}" destId="{E8F28E3E-1D39-4731-A6C5-FDC4763931BD}" srcOrd="0" destOrd="0" presId="urn:microsoft.com/office/officeart/2005/8/layout/hierarchy1"/>
    <dgm:cxn modelId="{D7C471C8-EED0-4B1C-8C68-D3223C5CDC0A}" type="presOf" srcId="{E7C58440-A717-4AB2-A01A-26D07C0E3B20}" destId="{4FC0A42B-11D3-4BAD-9563-0AD1B3C6F4DF}" srcOrd="0" destOrd="0" presId="urn:microsoft.com/office/officeart/2005/8/layout/hierarchy1"/>
    <dgm:cxn modelId="{997F31A8-978D-4B49-B544-B8EA675B5194}" srcId="{6D6F37E8-4DB3-4243-BEEE-F24D4278113E}" destId="{952A8024-4B35-499C-973A-D19C3692B863}" srcOrd="0" destOrd="0" parTransId="{58F36D5C-47EE-45E4-8257-EE27D4B048FB}" sibTransId="{60676668-DDBD-4A89-988F-C81CAD1D880E}"/>
    <dgm:cxn modelId="{E73D4E91-71A4-4919-9825-F96CA87B30E7}" type="presOf" srcId="{8E998DBD-E2AF-4CD5-A683-C9337E78C63E}" destId="{5E60061D-472F-46D9-86AD-67B07AD6FF5E}" srcOrd="0" destOrd="0" presId="urn:microsoft.com/office/officeart/2005/8/layout/hierarchy1"/>
    <dgm:cxn modelId="{32BF0345-E4BD-4699-9B18-A70314BC7834}" type="presOf" srcId="{6D71B10E-A91E-4E8F-A4BD-7DF5CEF100EE}" destId="{AA8D09D1-2F49-454A-A1E1-880747F7EBDB}" srcOrd="0" destOrd="0" presId="urn:microsoft.com/office/officeart/2005/8/layout/hierarchy1"/>
    <dgm:cxn modelId="{F10F937A-0D84-4D68-A29F-0869C333DCAD}" srcId="{8E998DBD-E2AF-4CD5-A683-C9337E78C63E}" destId="{6D71B10E-A91E-4E8F-A4BD-7DF5CEF100EE}" srcOrd="4" destOrd="0" parTransId="{6CF249E1-0F10-4C37-A0A3-7F54F19F7B0C}" sibTransId="{5897C758-E9C2-4594-8EB4-3FC51A7285E6}"/>
    <dgm:cxn modelId="{465567C5-FEB7-4D5B-AB30-476A348E1106}" srcId="{8E998DBD-E2AF-4CD5-A683-C9337E78C63E}" destId="{E7C58440-A717-4AB2-A01A-26D07C0E3B20}" srcOrd="1" destOrd="0" parTransId="{03258075-CD93-40CE-8B76-9A46E0707C6B}" sibTransId="{E287D6CE-F528-439A-B0E4-F67B4035E697}"/>
    <dgm:cxn modelId="{CEE68A73-4938-48DF-9073-2374FCE4C3DF}" srcId="{8E998DBD-E2AF-4CD5-A683-C9337E78C63E}" destId="{D6B7F21F-2AE5-4BCB-AE9F-ED1444BD447F}" srcOrd="2" destOrd="0" parTransId="{80A635EC-2F20-431B-A8C0-2C770A9CA9DC}" sibTransId="{6B73739B-2435-4886-A257-16C3038E9338}"/>
    <dgm:cxn modelId="{A49535EF-8AF2-418D-A75A-69443BCB4DE7}" type="presOf" srcId="{DBFCF860-16BB-4DED-A723-61521D2965B8}" destId="{F8C31F68-5106-44B1-8951-A3A359883845}" srcOrd="0" destOrd="0" presId="urn:microsoft.com/office/officeart/2005/8/layout/hierarchy1"/>
    <dgm:cxn modelId="{00F7874E-0839-4094-8609-5C6A0337AA09}" type="presOf" srcId="{80A635EC-2F20-431B-A8C0-2C770A9CA9DC}" destId="{67809EE4-3BF5-459D-A583-4FCFF3AEE52F}" srcOrd="0" destOrd="0" presId="urn:microsoft.com/office/officeart/2005/8/layout/hierarchy1"/>
    <dgm:cxn modelId="{0679ABE7-1312-4542-80C0-EB7994978E8A}" type="presOf" srcId="{6CF249E1-0F10-4C37-A0A3-7F54F19F7B0C}" destId="{F52E68BC-078A-4568-ACF3-D355D0E3BF68}" srcOrd="0" destOrd="0" presId="urn:microsoft.com/office/officeart/2005/8/layout/hierarchy1"/>
    <dgm:cxn modelId="{EBA5A683-CFE8-4D83-A87F-B21744B540CD}" type="presOf" srcId="{58F36D5C-47EE-45E4-8257-EE27D4B048FB}" destId="{905F9DA4-7A6E-4015-9800-EAFBD9376529}" srcOrd="0" destOrd="0" presId="urn:microsoft.com/office/officeart/2005/8/layout/hierarchy1"/>
    <dgm:cxn modelId="{5E0918B8-2F0D-4F7A-82FF-3A27732C3250}" srcId="{8E998DBD-E2AF-4CD5-A683-C9337E78C63E}" destId="{B48337F6-EEF8-4A41-8B2A-9E7BAB92EDC2}" srcOrd="0" destOrd="0" parTransId="{C28C6337-BF45-4049-8A4C-1663CE9D1C23}" sibTransId="{5E1F9447-6B48-42C3-B968-90FBE9E102F8}"/>
    <dgm:cxn modelId="{B7807B0F-B1F3-4CD7-9E2B-657F34E8AD1F}" type="presOf" srcId="{5B522731-B473-4FDA-987A-631492BCAC48}" destId="{06C33AF6-D226-4EAB-9B29-2141D7D99187}" srcOrd="0" destOrd="0" presId="urn:microsoft.com/office/officeart/2005/8/layout/hierarchy1"/>
    <dgm:cxn modelId="{9DFE1B51-A946-4667-83BB-63431C8102B5}" type="presParOf" srcId="{99F8D94B-0100-43E0-A67D-F6A7B003E2D6}" destId="{928EFD5A-DA4C-4A1F-831F-8AD8F22518F2}" srcOrd="0" destOrd="0" presId="urn:microsoft.com/office/officeart/2005/8/layout/hierarchy1"/>
    <dgm:cxn modelId="{C40EFAC0-ED20-4CFF-BA87-6522B7614ADC}" type="presParOf" srcId="{928EFD5A-DA4C-4A1F-831F-8AD8F22518F2}" destId="{B9A5371A-732F-4081-AAE9-5B100592DF28}" srcOrd="0" destOrd="0" presId="urn:microsoft.com/office/officeart/2005/8/layout/hierarchy1"/>
    <dgm:cxn modelId="{BA87FDD8-6099-4668-8F61-7D20670EA386}" type="presParOf" srcId="{B9A5371A-732F-4081-AAE9-5B100592DF28}" destId="{50ED2180-6F75-429E-9DA1-7D113FE2363B}" srcOrd="0" destOrd="0" presId="urn:microsoft.com/office/officeart/2005/8/layout/hierarchy1"/>
    <dgm:cxn modelId="{AFD3F4F9-CDF5-4643-AFDD-49967A5917FE}" type="presParOf" srcId="{B9A5371A-732F-4081-AAE9-5B100592DF28}" destId="{5E60061D-472F-46D9-86AD-67B07AD6FF5E}" srcOrd="1" destOrd="0" presId="urn:microsoft.com/office/officeart/2005/8/layout/hierarchy1"/>
    <dgm:cxn modelId="{8365E6A3-4812-45CB-8F67-37A12BF0F9BF}" type="presParOf" srcId="{928EFD5A-DA4C-4A1F-831F-8AD8F22518F2}" destId="{6010524C-D579-41F3-8D65-F6D43BCA3596}" srcOrd="1" destOrd="0" presId="urn:microsoft.com/office/officeart/2005/8/layout/hierarchy1"/>
    <dgm:cxn modelId="{708D5016-FE8B-4542-A87B-0F014360EE7A}" type="presParOf" srcId="{6010524C-D579-41F3-8D65-F6D43BCA3596}" destId="{5AA4905D-3B26-4DC5-9E11-133DF40615E7}" srcOrd="0" destOrd="0" presId="urn:microsoft.com/office/officeart/2005/8/layout/hierarchy1"/>
    <dgm:cxn modelId="{9D9E2AB3-D749-4FC5-B9AE-0491CEC1449E}" type="presParOf" srcId="{6010524C-D579-41F3-8D65-F6D43BCA3596}" destId="{51CB15AE-756B-46AD-9E90-1D43165D36B6}" srcOrd="1" destOrd="0" presId="urn:microsoft.com/office/officeart/2005/8/layout/hierarchy1"/>
    <dgm:cxn modelId="{1598B4E0-A225-4A43-9B40-865636A1EE38}" type="presParOf" srcId="{51CB15AE-756B-46AD-9E90-1D43165D36B6}" destId="{5A6A9F0C-9649-40FB-95C8-1DB6A5E41C4D}" srcOrd="0" destOrd="0" presId="urn:microsoft.com/office/officeart/2005/8/layout/hierarchy1"/>
    <dgm:cxn modelId="{8BAEEB79-6D80-4897-9C5E-CEB4844C1B59}" type="presParOf" srcId="{5A6A9F0C-9649-40FB-95C8-1DB6A5E41C4D}" destId="{8B1FE53E-563B-4786-B362-25AE654A638D}" srcOrd="0" destOrd="0" presId="urn:microsoft.com/office/officeart/2005/8/layout/hierarchy1"/>
    <dgm:cxn modelId="{EB957E3C-EEB5-4DF6-8666-88292E80DD2D}" type="presParOf" srcId="{5A6A9F0C-9649-40FB-95C8-1DB6A5E41C4D}" destId="{72195A64-1226-4943-A58D-8E41D57C1DE6}" srcOrd="1" destOrd="0" presId="urn:microsoft.com/office/officeart/2005/8/layout/hierarchy1"/>
    <dgm:cxn modelId="{BFADF7EF-F06D-4916-9890-6A0DA85CB07E}" type="presParOf" srcId="{51CB15AE-756B-46AD-9E90-1D43165D36B6}" destId="{96E200A4-BBE8-4BD5-A8E9-DF8FD4E826EA}" srcOrd="1" destOrd="0" presId="urn:microsoft.com/office/officeart/2005/8/layout/hierarchy1"/>
    <dgm:cxn modelId="{42AAF602-F5E6-432C-B5D4-17DC3B90223E}" type="presParOf" srcId="{6010524C-D579-41F3-8D65-F6D43BCA3596}" destId="{6156C204-8D59-4B7C-86DC-3BF8AD531F46}" srcOrd="2" destOrd="0" presId="urn:microsoft.com/office/officeart/2005/8/layout/hierarchy1"/>
    <dgm:cxn modelId="{0706BFA8-579C-4F5D-A69F-8D47C29D8B22}" type="presParOf" srcId="{6010524C-D579-41F3-8D65-F6D43BCA3596}" destId="{772AAD21-67EF-41CE-A94B-213CCC389230}" srcOrd="3" destOrd="0" presId="urn:microsoft.com/office/officeart/2005/8/layout/hierarchy1"/>
    <dgm:cxn modelId="{3D468DEA-D377-4C91-A996-FEE392AAA9C1}" type="presParOf" srcId="{772AAD21-67EF-41CE-A94B-213CCC389230}" destId="{D1560AC7-5A3E-4E80-AB7A-93E9E58C2E14}" srcOrd="0" destOrd="0" presId="urn:microsoft.com/office/officeart/2005/8/layout/hierarchy1"/>
    <dgm:cxn modelId="{B4240B22-E9E9-41C2-9D82-D8745227FD95}" type="presParOf" srcId="{D1560AC7-5A3E-4E80-AB7A-93E9E58C2E14}" destId="{787BBDD1-D878-4FA4-A48C-ACDA57B5A6D8}" srcOrd="0" destOrd="0" presId="urn:microsoft.com/office/officeart/2005/8/layout/hierarchy1"/>
    <dgm:cxn modelId="{391156D6-1AE9-42D2-8A5A-C43623E02869}" type="presParOf" srcId="{D1560AC7-5A3E-4E80-AB7A-93E9E58C2E14}" destId="{4FC0A42B-11D3-4BAD-9563-0AD1B3C6F4DF}" srcOrd="1" destOrd="0" presId="urn:microsoft.com/office/officeart/2005/8/layout/hierarchy1"/>
    <dgm:cxn modelId="{72111A33-CA71-4B57-8790-559297DA4468}" type="presParOf" srcId="{772AAD21-67EF-41CE-A94B-213CCC389230}" destId="{E997757B-7C7D-4D21-8A52-893AA9921F0B}" srcOrd="1" destOrd="0" presId="urn:microsoft.com/office/officeart/2005/8/layout/hierarchy1"/>
    <dgm:cxn modelId="{AB8E177F-AF21-47DB-9E50-CB498252051A}" type="presParOf" srcId="{6010524C-D579-41F3-8D65-F6D43BCA3596}" destId="{67809EE4-3BF5-459D-A583-4FCFF3AEE52F}" srcOrd="4" destOrd="0" presId="urn:microsoft.com/office/officeart/2005/8/layout/hierarchy1"/>
    <dgm:cxn modelId="{E8AB2AED-BB16-4F71-A9FD-E99D4B2609D7}" type="presParOf" srcId="{6010524C-D579-41F3-8D65-F6D43BCA3596}" destId="{197E4774-3E26-474B-A73E-C9A5F44D4A55}" srcOrd="5" destOrd="0" presId="urn:microsoft.com/office/officeart/2005/8/layout/hierarchy1"/>
    <dgm:cxn modelId="{6C106176-B2C8-414E-8208-6ACA076FD758}" type="presParOf" srcId="{197E4774-3E26-474B-A73E-C9A5F44D4A55}" destId="{7ADC7074-D0C4-4A19-960E-F01E2CF0AF6E}" srcOrd="0" destOrd="0" presId="urn:microsoft.com/office/officeart/2005/8/layout/hierarchy1"/>
    <dgm:cxn modelId="{2C0EF772-1469-4812-BC36-8E4C8E53D38A}" type="presParOf" srcId="{7ADC7074-D0C4-4A19-960E-F01E2CF0AF6E}" destId="{8C140B54-80D8-4D96-8E1E-7E86A4B1248E}" srcOrd="0" destOrd="0" presId="urn:microsoft.com/office/officeart/2005/8/layout/hierarchy1"/>
    <dgm:cxn modelId="{818EB923-D18F-4839-9FE2-FF82CB5E44A3}" type="presParOf" srcId="{7ADC7074-D0C4-4A19-960E-F01E2CF0AF6E}" destId="{B5AA8548-6A34-47EB-A3CD-98A17F546D75}" srcOrd="1" destOrd="0" presId="urn:microsoft.com/office/officeart/2005/8/layout/hierarchy1"/>
    <dgm:cxn modelId="{56D4C0A9-B14A-426A-875F-240FB032218E}" type="presParOf" srcId="{197E4774-3E26-474B-A73E-C9A5F44D4A55}" destId="{E69586DD-DA80-448D-9AA7-157F11547D3C}" srcOrd="1" destOrd="0" presId="urn:microsoft.com/office/officeart/2005/8/layout/hierarchy1"/>
    <dgm:cxn modelId="{5CC7FA6E-D5CE-4FA9-8535-1F1997415F7E}" type="presParOf" srcId="{6010524C-D579-41F3-8D65-F6D43BCA3596}" destId="{06C33AF6-D226-4EAB-9B29-2141D7D99187}" srcOrd="6" destOrd="0" presId="urn:microsoft.com/office/officeart/2005/8/layout/hierarchy1"/>
    <dgm:cxn modelId="{8FC5C774-67E4-4852-B107-3BDCA847B27D}" type="presParOf" srcId="{6010524C-D579-41F3-8D65-F6D43BCA3596}" destId="{503FC027-F07D-49BF-A12A-BA16DEC4547C}" srcOrd="7" destOrd="0" presId="urn:microsoft.com/office/officeart/2005/8/layout/hierarchy1"/>
    <dgm:cxn modelId="{6B488643-CF48-4A4A-83A6-48108F7C0A0B}" type="presParOf" srcId="{503FC027-F07D-49BF-A12A-BA16DEC4547C}" destId="{9651C859-E4F3-4C9D-A284-4030D6749E9A}" srcOrd="0" destOrd="0" presId="urn:microsoft.com/office/officeart/2005/8/layout/hierarchy1"/>
    <dgm:cxn modelId="{5763FE74-D787-4D86-AA2F-B3DFA4902BA4}" type="presParOf" srcId="{9651C859-E4F3-4C9D-A284-4030D6749E9A}" destId="{C06C0BE2-910B-44ED-99C9-4E7896437EB4}" srcOrd="0" destOrd="0" presId="urn:microsoft.com/office/officeart/2005/8/layout/hierarchy1"/>
    <dgm:cxn modelId="{7101BFE8-10F3-494E-B1D2-4B282B91C66B}" type="presParOf" srcId="{9651C859-E4F3-4C9D-A284-4030D6749E9A}" destId="{E8F28E3E-1D39-4731-A6C5-FDC4763931BD}" srcOrd="1" destOrd="0" presId="urn:microsoft.com/office/officeart/2005/8/layout/hierarchy1"/>
    <dgm:cxn modelId="{82416337-08C8-4175-A1B7-888D80812DBC}" type="presParOf" srcId="{503FC027-F07D-49BF-A12A-BA16DEC4547C}" destId="{DE346C2E-7A9F-402E-A990-91DA2FD5ED69}" srcOrd="1" destOrd="0" presId="urn:microsoft.com/office/officeart/2005/8/layout/hierarchy1"/>
    <dgm:cxn modelId="{6695BDB5-5369-4294-8C06-A84B6AC76F2A}" type="presParOf" srcId="{DE346C2E-7A9F-402E-A990-91DA2FD5ED69}" destId="{905F9DA4-7A6E-4015-9800-EAFBD9376529}" srcOrd="0" destOrd="0" presId="urn:microsoft.com/office/officeart/2005/8/layout/hierarchy1"/>
    <dgm:cxn modelId="{00F8780A-7670-4D0A-947F-1AFD1C5315D1}" type="presParOf" srcId="{DE346C2E-7A9F-402E-A990-91DA2FD5ED69}" destId="{CC7E9F98-F48E-4B0B-A52F-6F577A5E6735}" srcOrd="1" destOrd="0" presId="urn:microsoft.com/office/officeart/2005/8/layout/hierarchy1"/>
    <dgm:cxn modelId="{09341D60-77A5-4B25-89B7-CFF4CF36D7D8}" type="presParOf" srcId="{CC7E9F98-F48E-4B0B-A52F-6F577A5E6735}" destId="{137EE6B2-D8D8-444E-922F-E5CED90A865B}" srcOrd="0" destOrd="0" presId="urn:microsoft.com/office/officeart/2005/8/layout/hierarchy1"/>
    <dgm:cxn modelId="{A4C7C7D6-5D97-44FC-9782-72201433FF18}" type="presParOf" srcId="{137EE6B2-D8D8-444E-922F-E5CED90A865B}" destId="{CAFAC4D3-EB62-4850-8250-7BD79D7D45F8}" srcOrd="0" destOrd="0" presId="urn:microsoft.com/office/officeart/2005/8/layout/hierarchy1"/>
    <dgm:cxn modelId="{A4CD15A9-3BFC-4E8B-B191-E1FAC9FFB04A}" type="presParOf" srcId="{137EE6B2-D8D8-444E-922F-E5CED90A865B}" destId="{C3D0440F-AFC4-4379-9A9E-FA22D8DD854A}" srcOrd="1" destOrd="0" presId="urn:microsoft.com/office/officeart/2005/8/layout/hierarchy1"/>
    <dgm:cxn modelId="{1AC6A105-4202-4113-A749-A81910674277}" type="presParOf" srcId="{CC7E9F98-F48E-4B0B-A52F-6F577A5E6735}" destId="{6755BA9E-5994-4152-9D67-BE98DDA8BA2E}" srcOrd="1" destOrd="0" presId="urn:microsoft.com/office/officeart/2005/8/layout/hierarchy1"/>
    <dgm:cxn modelId="{47FBA9C2-CF2E-4D4B-A634-5804023C0F4A}" type="presParOf" srcId="{DE346C2E-7A9F-402E-A990-91DA2FD5ED69}" destId="{F8C31F68-5106-44B1-8951-A3A359883845}" srcOrd="2" destOrd="0" presId="urn:microsoft.com/office/officeart/2005/8/layout/hierarchy1"/>
    <dgm:cxn modelId="{E0AC4A4F-4821-4FC4-8759-A4BCBF47F361}" type="presParOf" srcId="{DE346C2E-7A9F-402E-A990-91DA2FD5ED69}" destId="{BE89C407-26AB-43DC-9B34-2214C9CAA055}" srcOrd="3" destOrd="0" presId="urn:microsoft.com/office/officeart/2005/8/layout/hierarchy1"/>
    <dgm:cxn modelId="{BE9A983B-2741-4AE0-9B14-542A0C23BFAA}" type="presParOf" srcId="{BE89C407-26AB-43DC-9B34-2214C9CAA055}" destId="{CBC83638-32A9-4AD5-88CA-B3346E5FBEC0}" srcOrd="0" destOrd="0" presId="urn:microsoft.com/office/officeart/2005/8/layout/hierarchy1"/>
    <dgm:cxn modelId="{223A1B44-C564-4218-98F0-5BD46CF62DDB}" type="presParOf" srcId="{CBC83638-32A9-4AD5-88CA-B3346E5FBEC0}" destId="{93F95CA0-3289-49FF-8052-9B2EBC9F4D9C}" srcOrd="0" destOrd="0" presId="urn:microsoft.com/office/officeart/2005/8/layout/hierarchy1"/>
    <dgm:cxn modelId="{AD4CDF88-5433-4517-85B4-510DA9ACC83A}" type="presParOf" srcId="{CBC83638-32A9-4AD5-88CA-B3346E5FBEC0}" destId="{CE964335-1BEE-44C2-BAE2-E5E4ECAA630B}" srcOrd="1" destOrd="0" presId="urn:microsoft.com/office/officeart/2005/8/layout/hierarchy1"/>
    <dgm:cxn modelId="{80D7BCFB-06CE-4E81-B840-A4816847DE5B}" type="presParOf" srcId="{BE89C407-26AB-43DC-9B34-2214C9CAA055}" destId="{E30479EF-0866-4B62-8E02-CAC7DBBFE7ED}" srcOrd="1" destOrd="0" presId="urn:microsoft.com/office/officeart/2005/8/layout/hierarchy1"/>
    <dgm:cxn modelId="{314DBEE2-C4B8-41CD-9389-80C1FA20DC89}" type="presParOf" srcId="{6010524C-D579-41F3-8D65-F6D43BCA3596}" destId="{F52E68BC-078A-4568-ACF3-D355D0E3BF68}" srcOrd="8" destOrd="0" presId="urn:microsoft.com/office/officeart/2005/8/layout/hierarchy1"/>
    <dgm:cxn modelId="{A266976E-081D-4BA5-B1CA-D5AE25E57BA7}" type="presParOf" srcId="{6010524C-D579-41F3-8D65-F6D43BCA3596}" destId="{56CC8F3D-78DE-4B38-9E9A-B8DC0FF57C0B}" srcOrd="9" destOrd="0" presId="urn:microsoft.com/office/officeart/2005/8/layout/hierarchy1"/>
    <dgm:cxn modelId="{154ED2F1-4908-4573-A56B-A8E861B44386}" type="presParOf" srcId="{56CC8F3D-78DE-4B38-9E9A-B8DC0FF57C0B}" destId="{FDCDE4CE-F1E8-4F28-9A69-7AA70958573B}" srcOrd="0" destOrd="0" presId="urn:microsoft.com/office/officeart/2005/8/layout/hierarchy1"/>
    <dgm:cxn modelId="{C7BFA275-1B37-4D15-91E2-D12F2E64A488}" type="presParOf" srcId="{FDCDE4CE-F1E8-4F28-9A69-7AA70958573B}" destId="{E86C1EA4-AA62-4F10-8677-943E9CFFB96F}" srcOrd="0" destOrd="0" presId="urn:microsoft.com/office/officeart/2005/8/layout/hierarchy1"/>
    <dgm:cxn modelId="{44EC8E1A-DF68-4432-A573-2A3641199CDC}" type="presParOf" srcId="{FDCDE4CE-F1E8-4F28-9A69-7AA70958573B}" destId="{AA8D09D1-2F49-454A-A1E1-880747F7EBDB}" srcOrd="1" destOrd="0" presId="urn:microsoft.com/office/officeart/2005/8/layout/hierarchy1"/>
    <dgm:cxn modelId="{FB83D7E0-B10C-4139-8A19-7FDDF0535B1A}" type="presParOf" srcId="{56CC8F3D-78DE-4B38-9E9A-B8DC0FF57C0B}" destId="{B1FED30E-7E5F-4F19-982E-FC25BE73ECF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E68BC-078A-4568-ACF3-D355D0E3BF68}">
      <dsp:nvSpPr>
        <dsp:cNvPr id="0" name=""/>
        <dsp:cNvSpPr/>
      </dsp:nvSpPr>
      <dsp:spPr>
        <a:xfrm>
          <a:off x="4945943" y="2180006"/>
          <a:ext cx="4103206" cy="488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686"/>
              </a:lnTo>
              <a:lnTo>
                <a:pt x="4103206" y="332686"/>
              </a:lnTo>
              <a:lnTo>
                <a:pt x="4103206" y="488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31F68-5106-44B1-8951-A3A359883845}">
      <dsp:nvSpPr>
        <dsp:cNvPr id="0" name=""/>
        <dsp:cNvSpPr/>
      </dsp:nvSpPr>
      <dsp:spPr>
        <a:xfrm>
          <a:off x="6997546" y="3734095"/>
          <a:ext cx="1025801" cy="488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686"/>
              </a:lnTo>
              <a:lnTo>
                <a:pt x="1025801" y="332686"/>
              </a:lnTo>
              <a:lnTo>
                <a:pt x="1025801" y="4881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F9DA4-7A6E-4015-9800-EAFBD9376529}">
      <dsp:nvSpPr>
        <dsp:cNvPr id="0" name=""/>
        <dsp:cNvSpPr/>
      </dsp:nvSpPr>
      <dsp:spPr>
        <a:xfrm>
          <a:off x="5971744" y="3734095"/>
          <a:ext cx="1025801" cy="488188"/>
        </a:xfrm>
        <a:custGeom>
          <a:avLst/>
          <a:gdLst/>
          <a:ahLst/>
          <a:cxnLst/>
          <a:rect l="0" t="0" r="0" b="0"/>
          <a:pathLst>
            <a:path>
              <a:moveTo>
                <a:pt x="1025801" y="0"/>
              </a:moveTo>
              <a:lnTo>
                <a:pt x="1025801" y="332686"/>
              </a:lnTo>
              <a:lnTo>
                <a:pt x="0" y="332686"/>
              </a:lnTo>
              <a:lnTo>
                <a:pt x="0" y="4881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C33AF6-D226-4EAB-9B29-2141D7D99187}">
      <dsp:nvSpPr>
        <dsp:cNvPr id="0" name=""/>
        <dsp:cNvSpPr/>
      </dsp:nvSpPr>
      <dsp:spPr>
        <a:xfrm>
          <a:off x="4945943" y="2180006"/>
          <a:ext cx="2051603" cy="488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686"/>
              </a:lnTo>
              <a:lnTo>
                <a:pt x="2051603" y="332686"/>
              </a:lnTo>
              <a:lnTo>
                <a:pt x="2051603" y="488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09EE4-3BF5-459D-A583-4FCFF3AEE52F}">
      <dsp:nvSpPr>
        <dsp:cNvPr id="0" name=""/>
        <dsp:cNvSpPr/>
      </dsp:nvSpPr>
      <dsp:spPr>
        <a:xfrm>
          <a:off x="4900223" y="2180006"/>
          <a:ext cx="91440" cy="4881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8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56C204-8D59-4B7C-86DC-3BF8AD531F46}">
      <dsp:nvSpPr>
        <dsp:cNvPr id="0" name=""/>
        <dsp:cNvSpPr/>
      </dsp:nvSpPr>
      <dsp:spPr>
        <a:xfrm>
          <a:off x="2894340" y="2180006"/>
          <a:ext cx="2051603" cy="488188"/>
        </a:xfrm>
        <a:custGeom>
          <a:avLst/>
          <a:gdLst/>
          <a:ahLst/>
          <a:cxnLst/>
          <a:rect l="0" t="0" r="0" b="0"/>
          <a:pathLst>
            <a:path>
              <a:moveTo>
                <a:pt x="2051603" y="0"/>
              </a:moveTo>
              <a:lnTo>
                <a:pt x="2051603" y="332686"/>
              </a:lnTo>
              <a:lnTo>
                <a:pt x="0" y="332686"/>
              </a:lnTo>
              <a:lnTo>
                <a:pt x="0" y="488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4905D-3B26-4DC5-9E11-133DF40615E7}">
      <dsp:nvSpPr>
        <dsp:cNvPr id="0" name=""/>
        <dsp:cNvSpPr/>
      </dsp:nvSpPr>
      <dsp:spPr>
        <a:xfrm>
          <a:off x="842736" y="2180006"/>
          <a:ext cx="4103206" cy="488188"/>
        </a:xfrm>
        <a:custGeom>
          <a:avLst/>
          <a:gdLst/>
          <a:ahLst/>
          <a:cxnLst/>
          <a:rect l="0" t="0" r="0" b="0"/>
          <a:pathLst>
            <a:path>
              <a:moveTo>
                <a:pt x="4103206" y="0"/>
              </a:moveTo>
              <a:lnTo>
                <a:pt x="4103206" y="332686"/>
              </a:lnTo>
              <a:lnTo>
                <a:pt x="0" y="332686"/>
              </a:lnTo>
              <a:lnTo>
                <a:pt x="0" y="488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D2180-6F75-429E-9DA1-7D113FE2363B}">
      <dsp:nvSpPr>
        <dsp:cNvPr id="0" name=""/>
        <dsp:cNvSpPr/>
      </dsp:nvSpPr>
      <dsp:spPr>
        <a:xfrm>
          <a:off x="4106651" y="1114105"/>
          <a:ext cx="1678584" cy="106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0061D-472F-46D9-86AD-67B07AD6FF5E}">
      <dsp:nvSpPr>
        <dsp:cNvPr id="0" name=""/>
        <dsp:cNvSpPr/>
      </dsp:nvSpPr>
      <dsp:spPr>
        <a:xfrm>
          <a:off x="4293160" y="1291289"/>
          <a:ext cx="1678584" cy="106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Bố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cục</a:t>
          </a:r>
          <a:endParaRPr lang="en-US" sz="2800" kern="1200" dirty="0"/>
        </a:p>
      </dsp:txBody>
      <dsp:txXfrm>
        <a:off x="4324379" y="1322508"/>
        <a:ext cx="1616146" cy="1003463"/>
      </dsp:txXfrm>
    </dsp:sp>
    <dsp:sp modelId="{8B1FE53E-563B-4786-B362-25AE654A638D}">
      <dsp:nvSpPr>
        <dsp:cNvPr id="0" name=""/>
        <dsp:cNvSpPr/>
      </dsp:nvSpPr>
      <dsp:spPr>
        <a:xfrm>
          <a:off x="3444" y="2668194"/>
          <a:ext cx="1678584" cy="106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95A64-1226-4943-A58D-8E41D57C1DE6}">
      <dsp:nvSpPr>
        <dsp:cNvPr id="0" name=""/>
        <dsp:cNvSpPr/>
      </dsp:nvSpPr>
      <dsp:spPr>
        <a:xfrm>
          <a:off x="189954" y="2845378"/>
          <a:ext cx="1678584" cy="106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Mô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tả</a:t>
          </a:r>
          <a:endParaRPr lang="en-US" sz="2800" kern="1200" dirty="0"/>
        </a:p>
      </dsp:txBody>
      <dsp:txXfrm>
        <a:off x="221173" y="2876597"/>
        <a:ext cx="1616146" cy="1003463"/>
      </dsp:txXfrm>
    </dsp:sp>
    <dsp:sp modelId="{787BBDD1-D878-4FA4-A48C-ACDA57B5A6D8}">
      <dsp:nvSpPr>
        <dsp:cNvPr id="0" name=""/>
        <dsp:cNvSpPr/>
      </dsp:nvSpPr>
      <dsp:spPr>
        <a:xfrm>
          <a:off x="2055047" y="2668194"/>
          <a:ext cx="1678584" cy="106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0A42B-11D3-4BAD-9563-0AD1B3C6F4DF}">
      <dsp:nvSpPr>
        <dsp:cNvPr id="0" name=""/>
        <dsp:cNvSpPr/>
      </dsp:nvSpPr>
      <dsp:spPr>
        <a:xfrm>
          <a:off x="2241557" y="2845378"/>
          <a:ext cx="1678584" cy="106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Người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thực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hiện</a:t>
          </a:r>
          <a:endParaRPr lang="en-US" sz="2800" kern="1200" dirty="0"/>
        </a:p>
      </dsp:txBody>
      <dsp:txXfrm>
        <a:off x="2272776" y="2876597"/>
        <a:ext cx="1616146" cy="1003463"/>
      </dsp:txXfrm>
    </dsp:sp>
    <dsp:sp modelId="{8C140B54-80D8-4D96-8E1E-7E86A4B1248E}">
      <dsp:nvSpPr>
        <dsp:cNvPr id="0" name=""/>
        <dsp:cNvSpPr/>
      </dsp:nvSpPr>
      <dsp:spPr>
        <a:xfrm>
          <a:off x="4106651" y="2668194"/>
          <a:ext cx="1678584" cy="106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A8548-6A34-47EB-A3CD-98A17F546D75}">
      <dsp:nvSpPr>
        <dsp:cNvPr id="0" name=""/>
        <dsp:cNvSpPr/>
      </dsp:nvSpPr>
      <dsp:spPr>
        <a:xfrm>
          <a:off x="4293160" y="2845378"/>
          <a:ext cx="1678584" cy="106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Tiền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điều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kiện</a:t>
          </a:r>
          <a:endParaRPr lang="en-US" sz="2800" kern="1200" dirty="0"/>
        </a:p>
      </dsp:txBody>
      <dsp:txXfrm>
        <a:off x="4324379" y="2876597"/>
        <a:ext cx="1616146" cy="1003463"/>
      </dsp:txXfrm>
    </dsp:sp>
    <dsp:sp modelId="{C06C0BE2-910B-44ED-99C9-4E7896437EB4}">
      <dsp:nvSpPr>
        <dsp:cNvPr id="0" name=""/>
        <dsp:cNvSpPr/>
      </dsp:nvSpPr>
      <dsp:spPr>
        <a:xfrm>
          <a:off x="6158254" y="2668194"/>
          <a:ext cx="1678584" cy="106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28E3E-1D39-4731-A6C5-FDC4763931BD}">
      <dsp:nvSpPr>
        <dsp:cNvPr id="0" name=""/>
        <dsp:cNvSpPr/>
      </dsp:nvSpPr>
      <dsp:spPr>
        <a:xfrm>
          <a:off x="6344763" y="2845378"/>
          <a:ext cx="1678584" cy="106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Luồng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sự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kiện</a:t>
          </a:r>
          <a:endParaRPr lang="en-US" sz="2800" kern="1200" dirty="0"/>
        </a:p>
      </dsp:txBody>
      <dsp:txXfrm>
        <a:off x="6375982" y="2876597"/>
        <a:ext cx="1616146" cy="1003463"/>
      </dsp:txXfrm>
    </dsp:sp>
    <dsp:sp modelId="{CAFAC4D3-EB62-4850-8250-7BD79D7D45F8}">
      <dsp:nvSpPr>
        <dsp:cNvPr id="0" name=""/>
        <dsp:cNvSpPr/>
      </dsp:nvSpPr>
      <dsp:spPr>
        <a:xfrm>
          <a:off x="5132452" y="4222283"/>
          <a:ext cx="1678584" cy="106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0440F-AFC4-4379-9A9E-FA22D8DD854A}">
      <dsp:nvSpPr>
        <dsp:cNvPr id="0" name=""/>
        <dsp:cNvSpPr/>
      </dsp:nvSpPr>
      <dsp:spPr>
        <a:xfrm>
          <a:off x="5318962" y="4399467"/>
          <a:ext cx="1678584" cy="106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Luồng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cơ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bản</a:t>
          </a:r>
          <a:endParaRPr lang="en-US" sz="2800" kern="1200" dirty="0"/>
        </a:p>
      </dsp:txBody>
      <dsp:txXfrm>
        <a:off x="5350181" y="4430686"/>
        <a:ext cx="1616146" cy="1003463"/>
      </dsp:txXfrm>
    </dsp:sp>
    <dsp:sp modelId="{93F95CA0-3289-49FF-8052-9B2EBC9F4D9C}">
      <dsp:nvSpPr>
        <dsp:cNvPr id="0" name=""/>
        <dsp:cNvSpPr/>
      </dsp:nvSpPr>
      <dsp:spPr>
        <a:xfrm>
          <a:off x="7184055" y="4222283"/>
          <a:ext cx="1678584" cy="106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64335-1BEE-44C2-BAE2-E5E4ECAA630B}">
      <dsp:nvSpPr>
        <dsp:cNvPr id="0" name=""/>
        <dsp:cNvSpPr/>
      </dsp:nvSpPr>
      <dsp:spPr>
        <a:xfrm>
          <a:off x="7370565" y="4399467"/>
          <a:ext cx="1678584" cy="106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Luồng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rẽ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nhánh</a:t>
          </a:r>
          <a:endParaRPr lang="en-US" sz="2800" kern="1200" dirty="0"/>
        </a:p>
      </dsp:txBody>
      <dsp:txXfrm>
        <a:off x="7401784" y="4430686"/>
        <a:ext cx="1616146" cy="1003463"/>
      </dsp:txXfrm>
    </dsp:sp>
    <dsp:sp modelId="{E86C1EA4-AA62-4F10-8677-943E9CFFB96F}">
      <dsp:nvSpPr>
        <dsp:cNvPr id="0" name=""/>
        <dsp:cNvSpPr/>
      </dsp:nvSpPr>
      <dsp:spPr>
        <a:xfrm>
          <a:off x="8209857" y="2668194"/>
          <a:ext cx="1678584" cy="106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D09D1-2F49-454A-A1E1-880747F7EBDB}">
      <dsp:nvSpPr>
        <dsp:cNvPr id="0" name=""/>
        <dsp:cNvSpPr/>
      </dsp:nvSpPr>
      <dsp:spPr>
        <a:xfrm>
          <a:off x="8396366" y="2845378"/>
          <a:ext cx="1678584" cy="106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Hậu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điều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kiện</a:t>
          </a:r>
          <a:endParaRPr lang="en-US" sz="2800" kern="1200" dirty="0"/>
        </a:p>
      </dsp:txBody>
      <dsp:txXfrm>
        <a:off x="8427585" y="2876597"/>
        <a:ext cx="1616146" cy="1003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86BB8-FA3F-40AC-967D-275465BFCCE6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15ACE-777F-4A68-B1F7-88C2A4DE1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8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41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59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29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8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58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17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31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77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99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8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37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85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96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0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4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1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9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15ACE-777F-4A68-B1F7-88C2A4DE11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9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5" Type="http://schemas.openxmlformats.org/officeDocument/2006/relationships/image" Target="NUL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9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.png"/><Relationship Id="rId3" Type="http://schemas.openxmlformats.org/officeDocument/2006/relationships/image" Target="../media/image1.jpeg"/><Relationship Id="rId1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05745" y="4787541"/>
            <a:ext cx="14076510" cy="55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3356" dirty="0" smtClean="0">
                <a:solidFill>
                  <a:srgbClr val="173256"/>
                </a:solidFill>
                <a:latin typeface="Cabin SemiBold Bold"/>
              </a:rPr>
              <a:t>XÂY DỰNG WEBSITE QUẢN LÝ CÔNG VIỆC CHO DOANH NGHIỆP CVS</a:t>
            </a:r>
            <a:endParaRPr lang="en-US" sz="3356" dirty="0">
              <a:solidFill>
                <a:srgbClr val="173256"/>
              </a:solidFill>
              <a:latin typeface="Cabin Semi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89077" y="5981700"/>
            <a:ext cx="7309847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86"/>
              </a:lnSpc>
            </a:pPr>
            <a:r>
              <a:rPr lang="en-US" sz="2918" dirty="0" smtClean="0">
                <a:solidFill>
                  <a:srgbClr val="173256"/>
                </a:solidFill>
                <a:latin typeface="Cabin Regular"/>
              </a:rPr>
              <a:t>CBHD                             :      TS. </a:t>
            </a:r>
            <a:r>
              <a:rPr lang="en-US" sz="2918" dirty="0" err="1" smtClean="0">
                <a:solidFill>
                  <a:srgbClr val="173256"/>
                </a:solidFill>
                <a:latin typeface="Cabin Regular"/>
              </a:rPr>
              <a:t>Nguyễn</a:t>
            </a:r>
            <a:r>
              <a:rPr lang="en-US" sz="2918" dirty="0" smtClean="0">
                <a:solidFill>
                  <a:srgbClr val="173256"/>
                </a:solidFill>
                <a:latin typeface="Cabin Regular"/>
              </a:rPr>
              <a:t> </a:t>
            </a:r>
            <a:r>
              <a:rPr lang="en-US" sz="2918" dirty="0" err="1" smtClean="0">
                <a:solidFill>
                  <a:srgbClr val="173256"/>
                </a:solidFill>
                <a:latin typeface="Cabin Regular"/>
              </a:rPr>
              <a:t>Văn</a:t>
            </a:r>
            <a:r>
              <a:rPr lang="en-US" sz="2918" dirty="0" smtClean="0">
                <a:solidFill>
                  <a:srgbClr val="173256"/>
                </a:solidFill>
                <a:latin typeface="Cabin Regular"/>
              </a:rPr>
              <a:t> </a:t>
            </a:r>
            <a:r>
              <a:rPr lang="en-US" sz="2918" dirty="0" err="1" smtClean="0">
                <a:solidFill>
                  <a:srgbClr val="173256"/>
                </a:solidFill>
                <a:latin typeface="Cabin Regular"/>
              </a:rPr>
              <a:t>Tỉnh</a:t>
            </a:r>
            <a:endParaRPr lang="en-US" sz="2918" dirty="0">
              <a:solidFill>
                <a:srgbClr val="173256"/>
              </a:solidFill>
              <a:latin typeface="Cabin Regular"/>
            </a:endParaRPr>
          </a:p>
          <a:p>
            <a:pPr>
              <a:lnSpc>
                <a:spcPts val="4086"/>
              </a:lnSpc>
            </a:pPr>
            <a:r>
              <a:rPr lang="en-US" sz="2918" dirty="0" err="1">
                <a:solidFill>
                  <a:srgbClr val="173256"/>
                </a:solidFill>
                <a:latin typeface="Cabin Regular"/>
              </a:rPr>
              <a:t>Sinh</a:t>
            </a:r>
            <a:r>
              <a:rPr lang="en-US" sz="2918" dirty="0">
                <a:solidFill>
                  <a:srgbClr val="173256"/>
                </a:solidFill>
                <a:latin typeface="Cabin Regular"/>
              </a:rPr>
              <a:t> </a:t>
            </a:r>
            <a:r>
              <a:rPr lang="en-US" sz="2918" dirty="0" err="1">
                <a:solidFill>
                  <a:srgbClr val="173256"/>
                </a:solidFill>
                <a:latin typeface="Cabin Regular"/>
              </a:rPr>
              <a:t>viên</a:t>
            </a:r>
            <a:r>
              <a:rPr lang="en-US" sz="2918" dirty="0">
                <a:solidFill>
                  <a:srgbClr val="173256"/>
                </a:solidFill>
                <a:latin typeface="Cabin Regular"/>
              </a:rPr>
              <a:t> </a:t>
            </a:r>
            <a:r>
              <a:rPr lang="en-US" sz="2918" dirty="0" err="1">
                <a:solidFill>
                  <a:srgbClr val="173256"/>
                </a:solidFill>
                <a:latin typeface="Cabin Regular"/>
              </a:rPr>
              <a:t>thực</a:t>
            </a:r>
            <a:r>
              <a:rPr lang="en-US" sz="2918" dirty="0">
                <a:solidFill>
                  <a:srgbClr val="173256"/>
                </a:solidFill>
                <a:latin typeface="Cabin Regular"/>
              </a:rPr>
              <a:t> </a:t>
            </a:r>
            <a:r>
              <a:rPr lang="en-US" sz="2918" dirty="0" err="1">
                <a:solidFill>
                  <a:srgbClr val="173256"/>
                </a:solidFill>
                <a:latin typeface="Cabin Regular"/>
              </a:rPr>
              <a:t>hiện</a:t>
            </a:r>
            <a:r>
              <a:rPr lang="en-US" sz="2918" dirty="0">
                <a:solidFill>
                  <a:srgbClr val="173256"/>
                </a:solidFill>
                <a:latin typeface="Cabin Regular"/>
              </a:rPr>
              <a:t>     :      </a:t>
            </a:r>
            <a:r>
              <a:rPr lang="en-US" sz="2918" dirty="0" err="1" smtClean="0">
                <a:solidFill>
                  <a:srgbClr val="173256"/>
                </a:solidFill>
                <a:latin typeface="Cabin Regular"/>
              </a:rPr>
              <a:t>Vũ</a:t>
            </a:r>
            <a:r>
              <a:rPr lang="en-US" sz="2918" dirty="0" smtClean="0">
                <a:solidFill>
                  <a:srgbClr val="173256"/>
                </a:solidFill>
                <a:latin typeface="Cabin Regular"/>
              </a:rPr>
              <a:t> Anh </a:t>
            </a:r>
            <a:r>
              <a:rPr lang="en-US" sz="2918" dirty="0" err="1" smtClean="0">
                <a:solidFill>
                  <a:srgbClr val="173256"/>
                </a:solidFill>
                <a:latin typeface="Cabin Regular"/>
              </a:rPr>
              <a:t>Tú</a:t>
            </a:r>
            <a:endParaRPr lang="en-US" sz="2918" dirty="0">
              <a:solidFill>
                <a:srgbClr val="173256"/>
              </a:solidFill>
              <a:latin typeface="Cabin Regular"/>
            </a:endParaRPr>
          </a:p>
          <a:p>
            <a:pPr>
              <a:lnSpc>
                <a:spcPts val="4086"/>
              </a:lnSpc>
            </a:pPr>
            <a:r>
              <a:rPr lang="en-US" sz="2918" dirty="0" err="1">
                <a:solidFill>
                  <a:srgbClr val="173256"/>
                </a:solidFill>
                <a:latin typeface="Cabin Regular"/>
              </a:rPr>
              <a:t>Mã</a:t>
            </a:r>
            <a:r>
              <a:rPr lang="en-US" sz="2918" dirty="0">
                <a:solidFill>
                  <a:srgbClr val="173256"/>
                </a:solidFill>
                <a:latin typeface="Cabin Regular"/>
              </a:rPr>
              <a:t> </a:t>
            </a:r>
            <a:r>
              <a:rPr lang="en-US" sz="2918" dirty="0" err="1">
                <a:solidFill>
                  <a:srgbClr val="173256"/>
                </a:solidFill>
                <a:latin typeface="Cabin Regular"/>
              </a:rPr>
              <a:t>sinh</a:t>
            </a:r>
            <a:r>
              <a:rPr lang="en-US" sz="2918" dirty="0">
                <a:solidFill>
                  <a:srgbClr val="173256"/>
                </a:solidFill>
                <a:latin typeface="Cabin Regular"/>
              </a:rPr>
              <a:t> </a:t>
            </a:r>
            <a:r>
              <a:rPr lang="en-US" sz="2918" dirty="0" err="1">
                <a:solidFill>
                  <a:srgbClr val="173256"/>
                </a:solidFill>
                <a:latin typeface="Cabin Regular"/>
              </a:rPr>
              <a:t>viên</a:t>
            </a:r>
            <a:r>
              <a:rPr lang="en-US" sz="2918" dirty="0">
                <a:solidFill>
                  <a:srgbClr val="173256"/>
                </a:solidFill>
                <a:latin typeface="Cabin Regular"/>
              </a:rPr>
              <a:t>                 :       </a:t>
            </a:r>
            <a:r>
              <a:rPr lang="en-US" sz="2918" dirty="0" smtClean="0">
                <a:solidFill>
                  <a:srgbClr val="173256"/>
                </a:solidFill>
                <a:latin typeface="Cabin Regular"/>
              </a:rPr>
              <a:t>2020606774</a:t>
            </a:r>
            <a:endParaRPr lang="en-US" sz="2918" dirty="0">
              <a:solidFill>
                <a:srgbClr val="173256"/>
              </a:solidFill>
              <a:latin typeface="Cabin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07956" y="8589054"/>
            <a:ext cx="282316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173256"/>
                </a:solidFill>
                <a:latin typeface="Cabin Regular Italics"/>
              </a:rPr>
              <a:t>Hà</a:t>
            </a:r>
            <a:r>
              <a:rPr lang="en-US" sz="2600" dirty="0">
                <a:solidFill>
                  <a:srgbClr val="173256"/>
                </a:solidFill>
                <a:latin typeface="Cabin Regular Italics"/>
              </a:rPr>
              <a:t> </a:t>
            </a:r>
            <a:r>
              <a:rPr lang="en-US" sz="2600" dirty="0" err="1">
                <a:solidFill>
                  <a:srgbClr val="173256"/>
                </a:solidFill>
                <a:latin typeface="Cabin Regular Italics"/>
              </a:rPr>
              <a:t>Nội</a:t>
            </a:r>
            <a:r>
              <a:rPr lang="en-US" sz="2600" dirty="0">
                <a:solidFill>
                  <a:srgbClr val="173256"/>
                </a:solidFill>
                <a:latin typeface="Cabin Regular Italics"/>
              </a:rPr>
              <a:t> – </a:t>
            </a:r>
            <a:r>
              <a:rPr lang="en-US" sz="2600" dirty="0" smtClean="0">
                <a:solidFill>
                  <a:srgbClr val="173256"/>
                </a:solidFill>
                <a:latin typeface="Cabin Regular Italics"/>
              </a:rPr>
              <a:t>2024 </a:t>
            </a:r>
            <a:endParaRPr lang="en-US" sz="2600" dirty="0">
              <a:solidFill>
                <a:srgbClr val="173256"/>
              </a:solidFill>
              <a:latin typeface="Cabin Regular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50346" y="59809"/>
            <a:ext cx="538730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smtClean="0">
                <a:solidFill>
                  <a:srgbClr val="173256"/>
                </a:solidFill>
                <a:latin typeface="Cabin Regular"/>
              </a:rPr>
              <a:t>ĐẠI HỌC CÔNG NGHIỆP HÀ NỘI</a:t>
            </a:r>
            <a:endParaRPr lang="en-US" sz="3000" dirty="0">
              <a:solidFill>
                <a:srgbClr val="173256"/>
              </a:solidFill>
              <a:latin typeface="Cabin Regular"/>
            </a:endParaRP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73256"/>
                </a:solidFill>
                <a:latin typeface="Cabin Regular"/>
              </a:rPr>
              <a:t>KHOA </a:t>
            </a:r>
            <a:r>
              <a:rPr lang="en-US" sz="3000" dirty="0" smtClean="0">
                <a:solidFill>
                  <a:srgbClr val="173256"/>
                </a:solidFill>
                <a:latin typeface="Cabin Regular"/>
              </a:rPr>
              <a:t>CÔNG NGHỆ THÔNG TIN</a:t>
            </a:r>
            <a:endParaRPr lang="en-US" sz="3000" dirty="0">
              <a:solidFill>
                <a:srgbClr val="173256"/>
              </a:solidFill>
              <a:latin typeface="Cabin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62632" y="4177941"/>
            <a:ext cx="8962737" cy="49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smtClean="0">
                <a:solidFill>
                  <a:srgbClr val="173256"/>
                </a:solidFill>
                <a:latin typeface="Cabin SemiBold Bold"/>
              </a:rPr>
              <a:t>BÁO CÁO ĐỒ ÁN TỐT NGHIỆP</a:t>
            </a:r>
            <a:endParaRPr lang="en-US" sz="3000" dirty="0">
              <a:solidFill>
                <a:srgbClr val="173256"/>
              </a:solidFill>
              <a:latin typeface="Cabin SemiBold Bold"/>
            </a:endParaRPr>
          </a:p>
        </p:txBody>
      </p:sp>
      <p:sp>
        <p:nvSpPr>
          <p:cNvPr id="9" name="Freeform 2"/>
          <p:cNvSpPr/>
          <p:nvPr/>
        </p:nvSpPr>
        <p:spPr>
          <a:xfrm>
            <a:off x="8115300" y="1489445"/>
            <a:ext cx="2057400" cy="2130496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34200" y="496677"/>
            <a:ext cx="118006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86600" y="611863"/>
            <a:ext cx="1093799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Phân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tích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thiết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kế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hệ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thống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3913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Mô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hình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hóa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chức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năng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9975628" y="3147367"/>
            <a:ext cx="6492732" cy="879411"/>
            <a:chOff x="11044889" y="2193696"/>
            <a:chExt cx="6492732" cy="1362484"/>
          </a:xfrm>
        </p:grpSpPr>
        <p:grpSp>
          <p:nvGrpSpPr>
            <p:cNvPr id="71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72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73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5" name="TextBox 11"/>
            <p:cNvSpPr txBox="1"/>
            <p:nvPr/>
          </p:nvSpPr>
          <p:spPr>
            <a:xfrm>
              <a:off x="11953484" y="2460229"/>
              <a:ext cx="4675542" cy="973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Đăng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nhập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đăng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xuất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76" name="Group 11"/>
          <p:cNvGrpSpPr/>
          <p:nvPr/>
        </p:nvGrpSpPr>
        <p:grpSpPr>
          <a:xfrm>
            <a:off x="3429000" y="4291023"/>
            <a:ext cx="2514600" cy="2528877"/>
            <a:chOff x="0" y="0"/>
            <a:chExt cx="1416693" cy="1465241"/>
          </a:xfrm>
        </p:grpSpPr>
        <p:sp>
          <p:nvSpPr>
            <p:cNvPr id="77" name="Freeform 12"/>
            <p:cNvSpPr/>
            <p:nvPr/>
          </p:nvSpPr>
          <p:spPr>
            <a:xfrm>
              <a:off x="0" y="0"/>
              <a:ext cx="1416693" cy="1465241"/>
            </a:xfrm>
            <a:custGeom>
              <a:avLst/>
              <a:gdLst/>
              <a:ahLst/>
              <a:cxnLst/>
              <a:rect l="l" t="t" r="r" b="b"/>
              <a:pathLst>
                <a:path w="1416693" h="1465241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384312"/>
                  </a:lnTo>
                  <a:cubicBezTo>
                    <a:pt x="1416693" y="1429008"/>
                    <a:pt x="1380460" y="1465241"/>
                    <a:pt x="1335764" y="1465241"/>
                  </a:cubicBezTo>
                  <a:lnTo>
                    <a:pt x="80930" y="1465241"/>
                  </a:lnTo>
                  <a:cubicBezTo>
                    <a:pt x="36233" y="1465241"/>
                    <a:pt x="0" y="1429008"/>
                    <a:pt x="0" y="1384312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  <p:sp>
          <p:nvSpPr>
            <p:cNvPr id="78" name="TextBox 13"/>
            <p:cNvSpPr txBox="1"/>
            <p:nvPr/>
          </p:nvSpPr>
          <p:spPr>
            <a:xfrm>
              <a:off x="0" y="-38100"/>
              <a:ext cx="1416693" cy="1503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971145" y="5596536"/>
            <a:ext cx="6492732" cy="879411"/>
            <a:chOff x="11044889" y="2193696"/>
            <a:chExt cx="6492732" cy="1362484"/>
          </a:xfrm>
        </p:grpSpPr>
        <p:grpSp>
          <p:nvGrpSpPr>
            <p:cNvPr id="109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11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12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0" name="TextBox 11"/>
            <p:cNvSpPr txBox="1"/>
            <p:nvPr/>
          </p:nvSpPr>
          <p:spPr>
            <a:xfrm>
              <a:off x="11953483" y="2464784"/>
              <a:ext cx="4675542" cy="973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Quản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lý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project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971145" y="4376880"/>
            <a:ext cx="6492732" cy="879411"/>
            <a:chOff x="11044889" y="2193696"/>
            <a:chExt cx="6492732" cy="1362484"/>
          </a:xfrm>
        </p:grpSpPr>
        <p:grpSp>
          <p:nvGrpSpPr>
            <p:cNvPr id="114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16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17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5" name="TextBox 11"/>
            <p:cNvSpPr txBox="1"/>
            <p:nvPr/>
          </p:nvSpPr>
          <p:spPr>
            <a:xfrm>
              <a:off x="11953483" y="2503058"/>
              <a:ext cx="4675542" cy="888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Quản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lý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tài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khoản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971145" y="6816192"/>
            <a:ext cx="6492732" cy="879411"/>
            <a:chOff x="11044889" y="2193696"/>
            <a:chExt cx="6492732" cy="1362484"/>
          </a:xfrm>
        </p:grpSpPr>
        <p:grpSp>
          <p:nvGrpSpPr>
            <p:cNvPr id="124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26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27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5" name="TextBox 11"/>
            <p:cNvSpPr txBox="1"/>
            <p:nvPr/>
          </p:nvSpPr>
          <p:spPr>
            <a:xfrm>
              <a:off x="11401412" y="2460229"/>
              <a:ext cx="5779683" cy="888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Quản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lý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loại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project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134" name="TextBox 20"/>
          <p:cNvSpPr txBox="1"/>
          <p:nvPr/>
        </p:nvSpPr>
        <p:spPr>
          <a:xfrm>
            <a:off x="3883107" y="5688332"/>
            <a:ext cx="1606384" cy="498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smtClean="0">
                <a:solidFill>
                  <a:srgbClr val="FBFBFB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Admin</a:t>
            </a:r>
            <a:endParaRPr lang="en-US" sz="3000" dirty="0">
              <a:solidFill>
                <a:srgbClr val="FBFBFB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sp>
        <p:nvSpPr>
          <p:cNvPr id="51" name="Freeform 10"/>
          <p:cNvSpPr/>
          <p:nvPr/>
        </p:nvSpPr>
        <p:spPr>
          <a:xfrm>
            <a:off x="4222162" y="4829901"/>
            <a:ext cx="932688" cy="932688"/>
          </a:xfrm>
          <a:custGeom>
            <a:avLst/>
            <a:gdLst/>
            <a:ahLst/>
            <a:cxnLst/>
            <a:rect l="l" t="t" r="r" b="b"/>
            <a:pathLst>
              <a:path w="4253023" h="4114800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3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34200" y="496677"/>
            <a:ext cx="118006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86600" y="611863"/>
            <a:ext cx="1093799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Phân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tích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thiết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kế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hệ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thống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1" y="1853679"/>
            <a:ext cx="67818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Biểu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đồ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use case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4"/>
          <a:stretch>
            <a:fillRect/>
          </a:stretch>
        </p:blipFill>
        <p:spPr>
          <a:xfrm>
            <a:off x="9604538" y="1873850"/>
            <a:ext cx="6867537" cy="7809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410" y="4136811"/>
            <a:ext cx="1911946" cy="2010056"/>
          </a:xfrm>
          <a:prstGeom prst="rect">
            <a:avLst/>
          </a:prstGeom>
        </p:spPr>
      </p:pic>
      <p:sp>
        <p:nvSpPr>
          <p:cNvPr id="41" name="TextBox 11"/>
          <p:cNvSpPr txBox="1"/>
          <p:nvPr/>
        </p:nvSpPr>
        <p:spPr>
          <a:xfrm>
            <a:off x="2252217" y="3254179"/>
            <a:ext cx="6375585" cy="49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Phần</a:t>
            </a:r>
            <a:r>
              <a:rPr lang="en-US" sz="3000" b="1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mềm</a:t>
            </a:r>
            <a:r>
              <a:rPr lang="en-US" sz="3000" b="1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sử</a:t>
            </a:r>
            <a:r>
              <a:rPr lang="en-US" sz="3000" b="1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dụng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: draw.io</a:t>
            </a:r>
            <a:endParaRPr lang="en-US" sz="3000" b="1" dirty="0">
              <a:solidFill>
                <a:srgbClr val="0D0F68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680419" y="4626908"/>
            <a:ext cx="1371600" cy="1028701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1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34200" y="496677"/>
            <a:ext cx="118006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86600" y="611863"/>
            <a:ext cx="1093799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Phân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tích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thiết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kế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hệ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thống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1" y="1853679"/>
            <a:ext cx="67818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Đặc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tả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use case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47428032"/>
              </p:ext>
            </p:extLst>
          </p:nvPr>
        </p:nvGraphicFramePr>
        <p:xfrm>
          <a:off x="4104802" y="2185993"/>
          <a:ext cx="10078396" cy="6579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34200" y="496677"/>
            <a:ext cx="118006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86600" y="611863"/>
            <a:ext cx="1093799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Phân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tích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thiết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kế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hệ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thống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1" y="1853679"/>
            <a:ext cx="83058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Hiện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thực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hóa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use case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82199" y="3059845"/>
            <a:ext cx="11523603" cy="6501469"/>
            <a:chOff x="2743200" y="3059845"/>
            <a:chExt cx="11523603" cy="6501469"/>
          </a:xfrm>
        </p:grpSpPr>
        <p:pic>
          <p:nvPicPr>
            <p:cNvPr id="13" name="Picture 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743200" y="3065144"/>
              <a:ext cx="4724400" cy="573595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Picture 13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363200" y="3059845"/>
              <a:ext cx="3903603" cy="57412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TextBox 12"/>
            <p:cNvSpPr txBox="1"/>
            <p:nvPr/>
          </p:nvSpPr>
          <p:spPr>
            <a:xfrm>
              <a:off x="3642286" y="8945761"/>
              <a:ext cx="278877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-90171" algn="ctr">
                <a:lnSpc>
                  <a:spcPts val="4759"/>
                </a:lnSpc>
              </a:pPr>
              <a:r>
                <a:rPr lang="en-US" sz="3399" dirty="0" err="1" smtClean="0">
                  <a:solidFill>
                    <a:srgbClr val="000000"/>
                  </a:solidFill>
                  <a:latin typeface="Cabin Regular"/>
                </a:rPr>
                <a:t>Biểu</a:t>
              </a:r>
              <a:r>
                <a:rPr lang="en-US" sz="3399" dirty="0" smtClean="0">
                  <a:solidFill>
                    <a:srgbClr val="000000"/>
                  </a:solidFill>
                  <a:latin typeface="Cabin Regular"/>
                </a:rPr>
                <a:t> </a:t>
              </a:r>
              <a:r>
                <a:rPr lang="en-US" sz="3399" dirty="0" err="1" smtClean="0">
                  <a:solidFill>
                    <a:srgbClr val="000000"/>
                  </a:solidFill>
                  <a:latin typeface="Cabin Regular"/>
                </a:rPr>
                <a:t>đồ</a:t>
              </a:r>
              <a:r>
                <a:rPr lang="en-US" sz="3399" dirty="0" smtClean="0">
                  <a:solidFill>
                    <a:srgbClr val="000000"/>
                  </a:solidFill>
                  <a:latin typeface="Cabin Regular"/>
                </a:rPr>
                <a:t> </a:t>
              </a:r>
              <a:r>
                <a:rPr lang="en-US" sz="3399" dirty="0" err="1" smtClean="0">
                  <a:solidFill>
                    <a:srgbClr val="000000"/>
                  </a:solidFill>
                  <a:latin typeface="Cabin Regular"/>
                </a:rPr>
                <a:t>tuần</a:t>
              </a:r>
              <a:r>
                <a:rPr lang="en-US" sz="3399" dirty="0" smtClean="0">
                  <a:solidFill>
                    <a:srgbClr val="000000"/>
                  </a:solidFill>
                  <a:latin typeface="Cabin Regular"/>
                </a:rPr>
                <a:t> </a:t>
              </a:r>
              <a:r>
                <a:rPr lang="en-US" sz="3399" dirty="0" err="1" smtClean="0">
                  <a:solidFill>
                    <a:srgbClr val="000000"/>
                  </a:solidFill>
                  <a:latin typeface="Cabin Regular"/>
                </a:rPr>
                <a:t>tự</a:t>
              </a:r>
              <a:endParaRPr lang="en-US" sz="3399" dirty="0">
                <a:solidFill>
                  <a:srgbClr val="000000"/>
                </a:solidFill>
                <a:latin typeface="Cabin Regular"/>
              </a:endParaRPr>
            </a:p>
          </p:txBody>
        </p:sp>
        <p:sp>
          <p:nvSpPr>
            <p:cNvPr id="18" name="TextBox 12"/>
            <p:cNvSpPr txBox="1"/>
            <p:nvPr/>
          </p:nvSpPr>
          <p:spPr>
            <a:xfrm>
              <a:off x="10920616" y="8948529"/>
              <a:ext cx="2788770" cy="5693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-90171" algn="ctr">
                <a:lnSpc>
                  <a:spcPts val="4759"/>
                </a:lnSpc>
              </a:pPr>
              <a:r>
                <a:rPr lang="en-US" sz="3399" dirty="0" smtClean="0">
                  <a:solidFill>
                    <a:srgbClr val="000000"/>
                  </a:solidFill>
                  <a:latin typeface="Cabin Regular"/>
                </a:rPr>
                <a:t>VOPC</a:t>
              </a:r>
              <a:endParaRPr lang="en-US" sz="3399" dirty="0">
                <a:solidFill>
                  <a:srgbClr val="000000"/>
                </a:solidFill>
                <a:latin typeface="Cabin Regular"/>
              </a:endParaRPr>
            </a:p>
          </p:txBody>
        </p:sp>
      </p:grpSp>
      <p:sp>
        <p:nvSpPr>
          <p:cNvPr id="17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34200" y="496677"/>
            <a:ext cx="118006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86600" y="611863"/>
            <a:ext cx="1093799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Phân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tích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thiết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kế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hệ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thống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Thiết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cơ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sở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dữ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liệu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976772" y="3301526"/>
            <a:ext cx="6375585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Phần</a:t>
            </a:r>
            <a:r>
              <a:rPr lang="en-US" sz="3000" b="1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mềm</a:t>
            </a:r>
            <a:r>
              <a:rPr lang="en-US" sz="3000" b="1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sử</a:t>
            </a:r>
            <a:r>
              <a:rPr lang="en-US" sz="3000" b="1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dụng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: Case Studio 2</a:t>
            </a:r>
            <a:endParaRPr lang="en-US" sz="3000" b="1" dirty="0">
              <a:solidFill>
                <a:srgbClr val="0D0F68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680419" y="4626908"/>
            <a:ext cx="1371600" cy="1028701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11464"/>
            <a:ext cx="4388432" cy="2451899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9088622" y="2078494"/>
            <a:ext cx="8513578" cy="71798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4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34200" y="496677"/>
            <a:ext cx="118006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86600" y="611863"/>
            <a:ext cx="1093799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Phân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tích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thiết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kế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hệ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thống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Thiết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1299692" y="3282019"/>
            <a:ext cx="428102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Phần</a:t>
            </a:r>
            <a:r>
              <a:rPr lang="en-US" sz="3000" b="1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mềm</a:t>
            </a:r>
            <a:r>
              <a:rPr lang="en-US" sz="3000" b="1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sử</a:t>
            </a:r>
            <a:r>
              <a:rPr lang="en-US" sz="3000" b="1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b="1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dụng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: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Figma</a:t>
            </a:r>
            <a:endParaRPr lang="en-US" sz="3000" b="1" dirty="0">
              <a:solidFill>
                <a:srgbClr val="0D0F68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680418" y="4881777"/>
            <a:ext cx="1371600" cy="1028701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884" y="4051885"/>
            <a:ext cx="4396932" cy="268848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9084674" y="2536087"/>
            <a:ext cx="8521700" cy="572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Môi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trường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cài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đặt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43000" y="3238500"/>
            <a:ext cx="16159295" cy="6238197"/>
            <a:chOff x="1143000" y="3238500"/>
            <a:chExt cx="16159295" cy="6238197"/>
          </a:xfrm>
        </p:grpSpPr>
        <p:grpSp>
          <p:nvGrpSpPr>
            <p:cNvPr id="12" name="Group 11"/>
            <p:cNvGrpSpPr/>
            <p:nvPr/>
          </p:nvGrpSpPr>
          <p:grpSpPr>
            <a:xfrm>
              <a:off x="1143000" y="3238500"/>
              <a:ext cx="16159295" cy="2867451"/>
              <a:chOff x="1143000" y="4463921"/>
              <a:chExt cx="16159295" cy="286745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143000" y="4463922"/>
                <a:ext cx="3761532" cy="2867450"/>
                <a:chOff x="1143000" y="4463922"/>
                <a:chExt cx="3761532" cy="2867450"/>
              </a:xfrm>
            </p:grpSpPr>
            <p:sp>
              <p:nvSpPr>
                <p:cNvPr id="41" name="TextBox 11"/>
                <p:cNvSpPr txBox="1"/>
                <p:nvPr/>
              </p:nvSpPr>
              <p:spPr>
                <a:xfrm>
                  <a:off x="1311412" y="4463922"/>
                  <a:ext cx="3424708" cy="53860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4200"/>
                    </a:lnSpc>
                  </a:pPr>
                  <a:r>
                    <a:rPr lang="en-US" sz="3000" b="1" dirty="0" smtClean="0">
                      <a:solidFill>
                        <a:srgbClr val="0D0F68"/>
                      </a:solidFill>
                      <a:latin typeface="Cabin Regular" panose="020B0604020202020204" charset="0"/>
                      <a:ea typeface="Garet"/>
                      <a:cs typeface="Garet"/>
                      <a:sym typeface="Garet"/>
                    </a:rPr>
                    <a:t>Node version: </a:t>
                  </a:r>
                  <a:r>
                    <a:rPr lang="en-US" sz="3000" dirty="0" smtClean="0">
                      <a:solidFill>
                        <a:srgbClr val="0D0F68"/>
                      </a:solidFill>
                      <a:latin typeface="Cabin Regular" panose="020B0604020202020204" charset="0"/>
                      <a:ea typeface="Garet"/>
                      <a:cs typeface="Garet"/>
                      <a:sym typeface="Garet"/>
                    </a:rPr>
                    <a:t>18.20.1</a:t>
                  </a:r>
                  <a:endParaRPr lang="en-US" sz="3000" b="1" dirty="0">
                    <a:solidFill>
                      <a:srgbClr val="0D0F68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3000" y="5310548"/>
                  <a:ext cx="3761532" cy="2020824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13729455" y="4463921"/>
                <a:ext cx="3572840" cy="2867451"/>
                <a:chOff x="13729455" y="4463921"/>
                <a:chExt cx="3572840" cy="2867451"/>
              </a:xfrm>
            </p:grpSpPr>
            <p:sp>
              <p:nvSpPr>
                <p:cNvPr id="16" name="TextBox 11"/>
                <p:cNvSpPr txBox="1"/>
                <p:nvPr/>
              </p:nvSpPr>
              <p:spPr>
                <a:xfrm>
                  <a:off x="13901579" y="4463921"/>
                  <a:ext cx="3228591" cy="53860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4200"/>
                    </a:lnSpc>
                  </a:pPr>
                  <a:r>
                    <a:rPr lang="en-US" sz="3000" b="1" dirty="0" smtClean="0">
                      <a:solidFill>
                        <a:srgbClr val="0D0F68"/>
                      </a:solidFill>
                      <a:latin typeface="Cabin Regular" panose="020B0604020202020204" charset="0"/>
                      <a:ea typeface="Garet"/>
                      <a:cs typeface="Garet"/>
                      <a:sym typeface="Garet"/>
                    </a:rPr>
                    <a:t>MySQL version: </a:t>
                  </a:r>
                  <a:r>
                    <a:rPr lang="en-US" sz="3000" dirty="0" smtClean="0">
                      <a:solidFill>
                        <a:srgbClr val="0D0F68"/>
                      </a:solidFill>
                      <a:latin typeface="Cabin Regular" panose="020B0604020202020204" charset="0"/>
                      <a:ea typeface="Garet"/>
                      <a:cs typeface="Garet"/>
                      <a:sym typeface="Garet"/>
                    </a:rPr>
                    <a:t>8.0</a:t>
                  </a:r>
                  <a:endParaRPr lang="en-US" sz="3000" b="1" dirty="0">
                    <a:solidFill>
                      <a:srgbClr val="0D0F68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endParaRPr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29455" y="5310548"/>
                  <a:ext cx="3572840" cy="2020824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7412951" y="4463922"/>
                <a:ext cx="3808085" cy="2867450"/>
                <a:chOff x="7412951" y="4463922"/>
                <a:chExt cx="3808085" cy="2867450"/>
              </a:xfrm>
            </p:grpSpPr>
            <p:sp>
              <p:nvSpPr>
                <p:cNvPr id="15" name="TextBox 11"/>
                <p:cNvSpPr txBox="1"/>
                <p:nvPr/>
              </p:nvSpPr>
              <p:spPr>
                <a:xfrm>
                  <a:off x="7667607" y="4463922"/>
                  <a:ext cx="3298771" cy="53860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4200"/>
                    </a:lnSpc>
                  </a:pPr>
                  <a:r>
                    <a:rPr lang="en-US" sz="3000" b="1" dirty="0" err="1" smtClean="0">
                      <a:solidFill>
                        <a:srgbClr val="0D0F68"/>
                      </a:solidFill>
                      <a:latin typeface="Cabin Regular" panose="020B0604020202020204" charset="0"/>
                      <a:ea typeface="Garet"/>
                      <a:cs typeface="Garet"/>
                      <a:sym typeface="Garet"/>
                    </a:rPr>
                    <a:t>Npm</a:t>
                  </a:r>
                  <a:r>
                    <a:rPr lang="en-US" sz="3000" b="1" dirty="0" smtClean="0">
                      <a:solidFill>
                        <a:srgbClr val="0D0F68"/>
                      </a:solidFill>
                      <a:latin typeface="Cabin Regular" panose="020B0604020202020204" charset="0"/>
                      <a:ea typeface="Garet"/>
                      <a:cs typeface="Garet"/>
                      <a:sym typeface="Garet"/>
                    </a:rPr>
                    <a:t> version: </a:t>
                  </a:r>
                  <a:r>
                    <a:rPr lang="en-US" sz="3000" dirty="0" smtClean="0">
                      <a:solidFill>
                        <a:srgbClr val="0D0F68"/>
                      </a:solidFill>
                      <a:latin typeface="Cabin Regular" panose="020B0604020202020204" charset="0"/>
                      <a:ea typeface="Garet"/>
                      <a:cs typeface="Garet"/>
                      <a:sym typeface="Garet"/>
                    </a:rPr>
                    <a:t>10.5.0</a:t>
                  </a:r>
                  <a:endParaRPr lang="en-US" sz="3000" b="1" dirty="0">
                    <a:solidFill>
                      <a:srgbClr val="0D0F68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12951" y="5310548"/>
                  <a:ext cx="3808085" cy="20208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/>
            <p:cNvGrpSpPr/>
            <p:nvPr/>
          </p:nvGrpSpPr>
          <p:grpSpPr>
            <a:xfrm>
              <a:off x="7412951" y="6608306"/>
              <a:ext cx="3861573" cy="2868391"/>
              <a:chOff x="7412951" y="6608306"/>
              <a:chExt cx="3861573" cy="286839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2951" y="7455873"/>
                <a:ext cx="3861573" cy="2020824"/>
              </a:xfrm>
              <a:prstGeom prst="rect">
                <a:avLst/>
              </a:prstGeom>
            </p:spPr>
          </p:pic>
          <p:sp>
            <p:nvSpPr>
              <p:cNvPr id="34" name="TextBox 11"/>
              <p:cNvSpPr txBox="1"/>
              <p:nvPr/>
            </p:nvSpPr>
            <p:spPr>
              <a:xfrm>
                <a:off x="7694351" y="6608306"/>
                <a:ext cx="3298771" cy="538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200"/>
                  </a:lnSpc>
                </a:pPr>
                <a:r>
                  <a:rPr lang="en-US" sz="3000" b="1" dirty="0" smtClean="0">
                    <a:solidFill>
                      <a:srgbClr val="0D0F68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Yarn version: </a:t>
                </a:r>
                <a:r>
                  <a:rPr lang="en-US" sz="3000" dirty="0" smtClean="0">
                    <a:solidFill>
                      <a:srgbClr val="0D0F68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1.22.22</a:t>
                </a:r>
                <a:endParaRPr lang="en-US" sz="3000" b="1" dirty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endParaRPr>
              </a:p>
            </p:txBody>
          </p:sp>
        </p:grpSp>
      </p:grpSp>
      <p:sp>
        <p:nvSpPr>
          <p:cNvPr id="25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51479" y="3109434"/>
            <a:ext cx="11985043" cy="2743200"/>
            <a:chOff x="2769474" y="3109434"/>
            <a:chExt cx="11985043" cy="2743200"/>
          </a:xfrm>
        </p:grpSpPr>
        <p:pic>
          <p:nvPicPr>
            <p:cNvPr id="25" name="Picture 2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769474" y="3109434"/>
              <a:ext cx="5791835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" name="Picture 2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962682" y="3109434"/>
              <a:ext cx="5791835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30" name="Picture 29"/>
          <p:cNvPicPr/>
          <p:nvPr/>
        </p:nvPicPr>
        <p:blipFill>
          <a:blip r:embed="rId6"/>
          <a:stretch>
            <a:fillRect/>
          </a:stretch>
        </p:blipFill>
        <p:spPr>
          <a:xfrm>
            <a:off x="6283878" y="5997295"/>
            <a:ext cx="5791835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TextBox 12"/>
          <p:cNvSpPr txBox="1"/>
          <p:nvPr/>
        </p:nvSpPr>
        <p:spPr>
          <a:xfrm>
            <a:off x="4007543" y="8945761"/>
            <a:ext cx="102729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đăng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nhập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, reset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mật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khẩu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,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thay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đổi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mật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khẩu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sp>
        <p:nvSpPr>
          <p:cNvPr id="16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4007542" y="8510595"/>
            <a:ext cx="10272915" cy="56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trang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chủ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312396" y="3683212"/>
            <a:ext cx="11734800" cy="4406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4007541" y="9040052"/>
            <a:ext cx="102729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form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tạo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project, sprint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14662" y="3080157"/>
            <a:ext cx="12858676" cy="5923915"/>
            <a:chOff x="3343198" y="3080157"/>
            <a:chExt cx="12858676" cy="5923915"/>
          </a:xfrm>
        </p:grpSpPr>
        <p:pic>
          <p:nvPicPr>
            <p:cNvPr id="13" name="Picture 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343198" y="3080157"/>
              <a:ext cx="5791835" cy="59239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Picture 13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410039" y="4460707"/>
              <a:ext cx="5791835" cy="307784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5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6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297641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6"/>
          <p:cNvGrpSpPr/>
          <p:nvPr/>
        </p:nvGrpSpPr>
        <p:grpSpPr>
          <a:xfrm>
            <a:off x="11811000" y="419788"/>
            <a:ext cx="6954500" cy="1217823"/>
            <a:chOff x="0" y="0"/>
            <a:chExt cx="2639192" cy="320744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2639192" cy="320744"/>
            </a:xfrm>
            <a:custGeom>
              <a:avLst/>
              <a:gdLst/>
              <a:ahLst/>
              <a:cxnLst/>
              <a:rect l="l" t="t" r="r" b="b"/>
              <a:pathLst>
                <a:path w="2639192" h="320744">
                  <a:moveTo>
                    <a:pt x="39402" y="0"/>
                  </a:moveTo>
                  <a:lnTo>
                    <a:pt x="2599790" y="0"/>
                  </a:lnTo>
                  <a:cubicBezTo>
                    <a:pt x="2610240" y="0"/>
                    <a:pt x="2620262" y="4151"/>
                    <a:pt x="2627652" y="11541"/>
                  </a:cubicBezTo>
                  <a:cubicBezTo>
                    <a:pt x="2635041" y="18930"/>
                    <a:pt x="2639192" y="28952"/>
                    <a:pt x="2639192" y="39402"/>
                  </a:cubicBezTo>
                  <a:lnTo>
                    <a:pt x="2639192" y="281341"/>
                  </a:lnTo>
                  <a:cubicBezTo>
                    <a:pt x="2639192" y="303103"/>
                    <a:pt x="2621551" y="320744"/>
                    <a:pt x="2599790" y="320744"/>
                  </a:cubicBezTo>
                  <a:lnTo>
                    <a:pt x="39402" y="320744"/>
                  </a:lnTo>
                  <a:cubicBezTo>
                    <a:pt x="28952" y="320744"/>
                    <a:pt x="18930" y="316592"/>
                    <a:pt x="11541" y="309203"/>
                  </a:cubicBezTo>
                  <a:cubicBezTo>
                    <a:pt x="4151" y="301813"/>
                    <a:pt x="0" y="291791"/>
                    <a:pt x="0" y="281341"/>
                  </a:cubicBezTo>
                  <a:lnTo>
                    <a:pt x="0" y="39402"/>
                  </a:lnTo>
                  <a:cubicBezTo>
                    <a:pt x="0" y="28952"/>
                    <a:pt x="4151" y="18930"/>
                    <a:pt x="11541" y="11541"/>
                  </a:cubicBezTo>
                  <a:cubicBezTo>
                    <a:pt x="18930" y="4151"/>
                    <a:pt x="28952" y="0"/>
                    <a:pt x="3940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52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10"/>
          <p:cNvSpPr txBox="1"/>
          <p:nvPr/>
        </p:nvSpPr>
        <p:spPr>
          <a:xfrm>
            <a:off x="12741651" y="534974"/>
            <a:ext cx="5093198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Lý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do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chọn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đề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tài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1496646" y="2620513"/>
            <a:ext cx="15294709" cy="5045974"/>
            <a:chOff x="1597825" y="3600450"/>
            <a:chExt cx="15294709" cy="5045974"/>
          </a:xfrm>
        </p:grpSpPr>
        <p:grpSp>
          <p:nvGrpSpPr>
            <p:cNvPr id="63" name="Group 62"/>
            <p:cNvGrpSpPr/>
            <p:nvPr/>
          </p:nvGrpSpPr>
          <p:grpSpPr>
            <a:xfrm>
              <a:off x="1597825" y="3600450"/>
              <a:ext cx="4878785" cy="5045974"/>
              <a:chOff x="1597825" y="3600450"/>
              <a:chExt cx="4878785" cy="5045974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1597825" y="3600450"/>
                <a:ext cx="4878785" cy="5045974"/>
                <a:chOff x="0" y="0"/>
                <a:chExt cx="1416693" cy="1465241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1416693" cy="1465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693" h="1465241">
                      <a:moveTo>
                        <a:pt x="80930" y="0"/>
                      </a:moveTo>
                      <a:lnTo>
                        <a:pt x="1335764" y="0"/>
                      </a:lnTo>
                      <a:cubicBezTo>
                        <a:pt x="1380460" y="0"/>
                        <a:pt x="1416693" y="36233"/>
                        <a:pt x="1416693" y="80930"/>
                      </a:cubicBezTo>
                      <a:lnTo>
                        <a:pt x="1416693" y="1384312"/>
                      </a:lnTo>
                      <a:cubicBezTo>
                        <a:pt x="1416693" y="1429008"/>
                        <a:pt x="1380460" y="1465241"/>
                        <a:pt x="1335764" y="1465241"/>
                      </a:cubicBezTo>
                      <a:lnTo>
                        <a:pt x="80930" y="1465241"/>
                      </a:lnTo>
                      <a:cubicBezTo>
                        <a:pt x="36233" y="1465241"/>
                        <a:pt x="0" y="1429008"/>
                        <a:pt x="0" y="1384312"/>
                      </a:cubicBezTo>
                      <a:lnTo>
                        <a:pt x="0" y="80930"/>
                      </a:lnTo>
                      <a:cubicBezTo>
                        <a:pt x="0" y="36233"/>
                        <a:pt x="36233" y="0"/>
                        <a:pt x="80930" y="0"/>
                      </a:cubicBezTo>
                      <a:close/>
                    </a:path>
                  </a:pathLst>
                </a:custGeom>
                <a:solidFill>
                  <a:srgbClr val="4A7EBB"/>
                </a:solidFill>
              </p:spPr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0" y="-38100"/>
                  <a:ext cx="1416693" cy="15033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0" name="TextBox 20"/>
              <p:cNvSpPr txBox="1"/>
              <p:nvPr/>
            </p:nvSpPr>
            <p:spPr>
              <a:xfrm>
                <a:off x="1788689" y="4889943"/>
                <a:ext cx="4497056" cy="10772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Hỗ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trợ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quản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lý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công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việc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toàn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diện</a:t>
                </a:r>
                <a:endParaRPr lang="en-US" sz="3000" dirty="0">
                  <a:solidFill>
                    <a:srgbClr val="FBFBFB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endParaRPr>
              </a:p>
            </p:txBody>
          </p:sp>
          <p:sp>
            <p:nvSpPr>
              <p:cNvPr id="62" name="TextBox 10"/>
              <p:cNvSpPr txBox="1"/>
              <p:nvPr/>
            </p:nvSpPr>
            <p:spPr>
              <a:xfrm>
                <a:off x="3595213" y="3952010"/>
                <a:ext cx="884008" cy="7620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299"/>
                  </a:lnSpc>
                </a:pPr>
                <a:r>
                  <a:rPr lang="en-US" sz="4500" b="1" dirty="0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01</a:t>
                </a: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805787" y="3600450"/>
              <a:ext cx="4878785" cy="5045974"/>
              <a:chOff x="6805787" y="3600450"/>
              <a:chExt cx="4878785" cy="5045974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6805787" y="3600450"/>
                <a:ext cx="4878785" cy="5045974"/>
                <a:chOff x="0" y="0"/>
                <a:chExt cx="1416693" cy="1465241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1416693" cy="1465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693" h="1465241">
                      <a:moveTo>
                        <a:pt x="80930" y="0"/>
                      </a:moveTo>
                      <a:lnTo>
                        <a:pt x="1335764" y="0"/>
                      </a:lnTo>
                      <a:cubicBezTo>
                        <a:pt x="1380460" y="0"/>
                        <a:pt x="1416693" y="36233"/>
                        <a:pt x="1416693" y="80930"/>
                      </a:cubicBezTo>
                      <a:lnTo>
                        <a:pt x="1416693" y="1384312"/>
                      </a:lnTo>
                      <a:cubicBezTo>
                        <a:pt x="1416693" y="1429008"/>
                        <a:pt x="1380460" y="1465241"/>
                        <a:pt x="1335764" y="1465241"/>
                      </a:cubicBezTo>
                      <a:lnTo>
                        <a:pt x="80930" y="1465241"/>
                      </a:lnTo>
                      <a:cubicBezTo>
                        <a:pt x="36233" y="1465241"/>
                        <a:pt x="0" y="1429008"/>
                        <a:pt x="0" y="1384312"/>
                      </a:cubicBezTo>
                      <a:lnTo>
                        <a:pt x="0" y="80930"/>
                      </a:lnTo>
                      <a:cubicBezTo>
                        <a:pt x="0" y="36233"/>
                        <a:pt x="36233" y="0"/>
                        <a:pt x="80930" y="0"/>
                      </a:cubicBezTo>
                      <a:close/>
                    </a:path>
                  </a:pathLst>
                </a:custGeom>
                <a:solidFill>
                  <a:srgbClr val="4A7EBB"/>
                </a:solidFill>
              </p:spPr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0" y="-38100"/>
                  <a:ext cx="1416693" cy="15033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6996652" y="4889943"/>
                <a:ext cx="4497056" cy="10772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Tăng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cường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hiệu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quả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trao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đổi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công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việc</a:t>
                </a:r>
                <a:endParaRPr lang="en-US" sz="3000" dirty="0">
                  <a:solidFill>
                    <a:srgbClr val="FBFBFB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endParaRPr>
              </a:p>
            </p:txBody>
          </p:sp>
          <p:sp>
            <p:nvSpPr>
              <p:cNvPr id="64" name="TextBox 10"/>
              <p:cNvSpPr txBox="1"/>
              <p:nvPr/>
            </p:nvSpPr>
            <p:spPr>
              <a:xfrm>
                <a:off x="8802127" y="3952010"/>
                <a:ext cx="884008" cy="7620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299"/>
                  </a:lnSpc>
                </a:pPr>
                <a:r>
                  <a:rPr lang="en-US" sz="4500" b="1" dirty="0" smtClean="0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02</a:t>
                </a:r>
                <a:endParaRPr lang="en-US" sz="4500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12013749" y="3600450"/>
              <a:ext cx="4878785" cy="5045974"/>
              <a:chOff x="12013749" y="3600450"/>
              <a:chExt cx="4878785" cy="5045974"/>
            </a:xfrm>
          </p:grpSpPr>
          <p:grpSp>
            <p:nvGrpSpPr>
              <p:cNvPr id="17" name="Group 17"/>
              <p:cNvGrpSpPr/>
              <p:nvPr/>
            </p:nvGrpSpPr>
            <p:grpSpPr>
              <a:xfrm>
                <a:off x="12013749" y="3600450"/>
                <a:ext cx="4878785" cy="5045974"/>
                <a:chOff x="0" y="0"/>
                <a:chExt cx="1416693" cy="1465241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1416693" cy="1465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693" h="1465241">
                      <a:moveTo>
                        <a:pt x="80930" y="0"/>
                      </a:moveTo>
                      <a:lnTo>
                        <a:pt x="1335764" y="0"/>
                      </a:lnTo>
                      <a:cubicBezTo>
                        <a:pt x="1380460" y="0"/>
                        <a:pt x="1416693" y="36233"/>
                        <a:pt x="1416693" y="80930"/>
                      </a:cubicBezTo>
                      <a:lnTo>
                        <a:pt x="1416693" y="1384312"/>
                      </a:lnTo>
                      <a:cubicBezTo>
                        <a:pt x="1416693" y="1429008"/>
                        <a:pt x="1380460" y="1465241"/>
                        <a:pt x="1335764" y="1465241"/>
                      </a:cubicBezTo>
                      <a:lnTo>
                        <a:pt x="80930" y="1465241"/>
                      </a:lnTo>
                      <a:cubicBezTo>
                        <a:pt x="36233" y="1465241"/>
                        <a:pt x="0" y="1429008"/>
                        <a:pt x="0" y="1384312"/>
                      </a:cubicBezTo>
                      <a:lnTo>
                        <a:pt x="0" y="80930"/>
                      </a:lnTo>
                      <a:cubicBezTo>
                        <a:pt x="0" y="36233"/>
                        <a:pt x="36233" y="0"/>
                        <a:pt x="80930" y="0"/>
                      </a:cubicBezTo>
                      <a:close/>
                    </a:path>
                  </a:pathLst>
                </a:custGeom>
                <a:solidFill>
                  <a:srgbClr val="4A7EBB"/>
                </a:solidFill>
              </p:spPr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0" y="-38100"/>
                  <a:ext cx="1416693" cy="15033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12208447" y="4889943"/>
                <a:ext cx="4497056" cy="10772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Giảm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thiểu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sai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sót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và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quên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công</a:t>
                </a:r>
                <a:r>
                  <a:rPr lang="en-US" sz="3000" dirty="0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3000" dirty="0" err="1" smtClean="0">
                    <a:solidFill>
                      <a:srgbClr val="FBFBFB"/>
                    </a:solidFill>
                    <a:latin typeface="Cabin Regular" panose="020B0604020202020204" charset="0"/>
                    <a:ea typeface="Garet"/>
                    <a:cs typeface="Garet"/>
                    <a:sym typeface="Garet"/>
                  </a:rPr>
                  <a:t>việc</a:t>
                </a:r>
                <a:endParaRPr lang="en-US" sz="3000" dirty="0">
                  <a:solidFill>
                    <a:srgbClr val="FBFBFB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endParaRPr>
              </a:p>
            </p:txBody>
          </p:sp>
          <p:sp>
            <p:nvSpPr>
              <p:cNvPr id="66" name="TextBox 10"/>
              <p:cNvSpPr txBox="1"/>
              <p:nvPr/>
            </p:nvSpPr>
            <p:spPr>
              <a:xfrm>
                <a:off x="14011137" y="3952010"/>
                <a:ext cx="884008" cy="7620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299"/>
                  </a:lnSpc>
                </a:pPr>
                <a:r>
                  <a:rPr lang="en-US" sz="4500" b="1" dirty="0" smtClean="0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03</a:t>
                </a:r>
                <a:endParaRPr lang="en-US" sz="4500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endParaRPr>
              </a:p>
            </p:txBody>
          </p:sp>
        </p:grpSp>
      </p:grpSp>
      <p:sp>
        <p:nvSpPr>
          <p:cNvPr id="29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4007542" y="8510595"/>
            <a:ext cx="102729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chi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tiết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sprint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866617" y="2941438"/>
            <a:ext cx="10554763" cy="5453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4007542" y="8510595"/>
            <a:ext cx="102729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chi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tiết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task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079519" y="2875588"/>
            <a:ext cx="9291598" cy="5586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4007542" y="8943370"/>
            <a:ext cx="102729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tạo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task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6812901" y="2266035"/>
            <a:ext cx="4733789" cy="6567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4007542" y="8510595"/>
            <a:ext cx="102729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filter task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902092" y="2960990"/>
            <a:ext cx="10555408" cy="5308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4007542" y="8983128"/>
            <a:ext cx="10272915" cy="56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profile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619759" y="2972196"/>
            <a:ext cx="10211118" cy="5866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4007542" y="8095700"/>
            <a:ext cx="102729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quản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lý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người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dùng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819085" y="3543208"/>
            <a:ext cx="13812465" cy="4049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giao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diện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4007542" y="7987730"/>
            <a:ext cx="1027291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90171"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quản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lý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người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dùng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705429" y="3349743"/>
            <a:ext cx="8039778" cy="4309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hoạch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kiểm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thử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3496433"/>
            <a:ext cx="8153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7029" lvl="1">
              <a:lnSpc>
                <a:spcPts val="4759"/>
              </a:lnSpc>
            </a:pPr>
            <a:r>
              <a:rPr lang="en-US" sz="3399" b="1" dirty="0" err="1" smtClean="0">
                <a:solidFill>
                  <a:srgbClr val="000000"/>
                </a:solidFill>
                <a:latin typeface="Cabin Regular"/>
              </a:rPr>
              <a:t>Kiểm</a:t>
            </a:r>
            <a:r>
              <a:rPr lang="en-US" sz="3399" b="1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b="1" dirty="0" err="1" smtClean="0">
                <a:solidFill>
                  <a:srgbClr val="000000"/>
                </a:solidFill>
                <a:latin typeface="Cabin Regular"/>
              </a:rPr>
              <a:t>thử</a:t>
            </a:r>
            <a:r>
              <a:rPr lang="en-US" sz="3399" b="1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b="1" dirty="0" err="1" smtClean="0">
                <a:solidFill>
                  <a:srgbClr val="000000"/>
                </a:solidFill>
                <a:latin typeface="Cabin Regular"/>
              </a:rPr>
              <a:t>chức</a:t>
            </a:r>
            <a:r>
              <a:rPr lang="en-US" sz="3399" b="1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b="1" dirty="0" err="1" smtClean="0">
                <a:solidFill>
                  <a:srgbClr val="000000"/>
                </a:solidFill>
                <a:latin typeface="Cabin Regular"/>
              </a:rPr>
              <a:t>năng</a:t>
            </a:r>
            <a:r>
              <a:rPr lang="en-US" sz="3399" b="1" dirty="0" smtClean="0">
                <a:solidFill>
                  <a:srgbClr val="000000"/>
                </a:solidFill>
                <a:latin typeface="Cabin Regular"/>
              </a:rPr>
              <a:t>: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kiểm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tra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các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luồng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sự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kiện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đã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mô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tả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ở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phần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phân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tích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use case.</a:t>
            </a:r>
            <a:endParaRPr lang="en-US" sz="3399" b="1" dirty="0">
              <a:solidFill>
                <a:srgbClr val="000000"/>
              </a:solidFill>
              <a:latin typeface="Cabin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6718" y="4938148"/>
            <a:ext cx="8153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7029" lvl="1">
              <a:lnSpc>
                <a:spcPts val="4759"/>
              </a:lnSpc>
            </a:pPr>
            <a:r>
              <a:rPr lang="en-US" sz="3399" b="1" dirty="0" err="1" smtClean="0">
                <a:solidFill>
                  <a:srgbClr val="000000"/>
                </a:solidFill>
                <a:latin typeface="Cabin Regular"/>
              </a:rPr>
              <a:t>Kiểm</a:t>
            </a:r>
            <a:r>
              <a:rPr lang="en-US" sz="3399" b="1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b="1" dirty="0" err="1" smtClean="0">
                <a:solidFill>
                  <a:srgbClr val="000000"/>
                </a:solidFill>
                <a:latin typeface="Cabin Regular"/>
              </a:rPr>
              <a:t>thử</a:t>
            </a:r>
            <a:r>
              <a:rPr lang="en-US" sz="3399" b="1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b="1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b="1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b="1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b="1" dirty="0" smtClean="0">
                <a:solidFill>
                  <a:srgbClr val="000000"/>
                </a:solidFill>
                <a:latin typeface="Cabin Regular"/>
              </a:rPr>
              <a:t>: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kiểm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tra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ở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các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kích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thước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màn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hình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,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khi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cấu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trúc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diện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thay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đổi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.</a:t>
            </a:r>
            <a:endParaRPr lang="en-US" sz="3399" b="1" dirty="0">
              <a:solidFill>
                <a:srgbClr val="000000"/>
              </a:solidFill>
              <a:latin typeface="Cabin Regular"/>
            </a:endParaRPr>
          </a:p>
        </p:txBody>
      </p:sp>
      <p:sp>
        <p:nvSpPr>
          <p:cNvPr id="14" name="Freeform 51"/>
          <p:cNvSpPr/>
          <p:nvPr/>
        </p:nvSpPr>
        <p:spPr>
          <a:xfrm>
            <a:off x="12031124" y="3642185"/>
            <a:ext cx="4068508" cy="4114800"/>
          </a:xfrm>
          <a:custGeom>
            <a:avLst/>
            <a:gdLst/>
            <a:ahLst/>
            <a:cxnLst/>
            <a:rect l="l" t="t" r="r" b="b"/>
            <a:pathLst>
              <a:path w="4068508" h="4114800">
                <a:moveTo>
                  <a:pt x="0" y="0"/>
                </a:moveTo>
                <a:lnTo>
                  <a:pt x="4068509" y="0"/>
                </a:lnTo>
                <a:lnTo>
                  <a:pt x="40685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3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9600" y="496677"/>
            <a:ext cx="105052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382000" y="611863"/>
            <a:ext cx="9753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III: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Triển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khai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và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kiểm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thử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59482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Kết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quả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kiểm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thử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526" y="3937029"/>
            <a:ext cx="11287583" cy="3010023"/>
          </a:xfrm>
          <a:prstGeom prst="rect">
            <a:avLst/>
          </a:prstGeom>
        </p:spPr>
      </p:pic>
      <p:sp>
        <p:nvSpPr>
          <p:cNvPr id="12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6461125"/>
            <a:ext cx="3450800" cy="29676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70475" y="3933193"/>
            <a:ext cx="12947049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D0F68"/>
                </a:solidFill>
                <a:latin typeface="Anton"/>
              </a:rPr>
              <a:t>CẢM ƠN THẦY CÔ ĐÃ LẮNG NGHE!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95935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446545" y="600075"/>
            <a:ext cx="547425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﻿Literary Review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5150" y="2622396"/>
            <a:ext cx="16032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68415" y="2698596"/>
            <a:ext cx="637558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Nâng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cao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kỹ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năng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về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khảo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sát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,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phân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tích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thiết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kế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hệ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thống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cho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1 website.</a:t>
            </a:r>
            <a:endParaRPr lang="en-US" sz="3000" dirty="0">
              <a:solidFill>
                <a:srgbClr val="0D0F68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65150" y="5682667"/>
            <a:ext cx="16032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8415" y="5758867"/>
            <a:ext cx="637558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Hỗ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trợ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người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dùng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truy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cập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,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theo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dõi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và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quản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lý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công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việc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từ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xa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.</a:t>
            </a:r>
            <a:endParaRPr lang="en-US" sz="3000" dirty="0">
              <a:solidFill>
                <a:srgbClr val="0D0F68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2622396"/>
            <a:ext cx="16032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47265" y="2698596"/>
            <a:ext cx="637558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Cung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cấp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công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cụ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quản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lý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công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việc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hiệu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quả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.</a:t>
            </a:r>
            <a:endParaRPr lang="en-US" sz="3000" dirty="0">
              <a:solidFill>
                <a:srgbClr val="0D0F68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5682667"/>
            <a:ext cx="16032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7265" y="5758867"/>
            <a:ext cx="6375585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Tìm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hiểu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và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áp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dụng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các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công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nghệ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mới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trong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phát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triển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một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hệ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thống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quản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lý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trực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000" dirty="0" err="1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tiếp</a:t>
            </a:r>
            <a:r>
              <a:rPr lang="en-US" sz="3000" dirty="0" smtClean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.</a:t>
            </a:r>
            <a:endParaRPr lang="en-US" sz="3000" dirty="0">
              <a:solidFill>
                <a:srgbClr val="0D0F68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11430000" y="285316"/>
            <a:ext cx="6954500" cy="1217823"/>
            <a:chOff x="0" y="0"/>
            <a:chExt cx="2639192" cy="320744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2639192" cy="320744"/>
            </a:xfrm>
            <a:custGeom>
              <a:avLst/>
              <a:gdLst/>
              <a:ahLst/>
              <a:cxnLst/>
              <a:rect l="l" t="t" r="r" b="b"/>
              <a:pathLst>
                <a:path w="2639192" h="320744">
                  <a:moveTo>
                    <a:pt x="39402" y="0"/>
                  </a:moveTo>
                  <a:lnTo>
                    <a:pt x="2599790" y="0"/>
                  </a:lnTo>
                  <a:cubicBezTo>
                    <a:pt x="2610240" y="0"/>
                    <a:pt x="2620262" y="4151"/>
                    <a:pt x="2627652" y="11541"/>
                  </a:cubicBezTo>
                  <a:cubicBezTo>
                    <a:pt x="2635041" y="18930"/>
                    <a:pt x="2639192" y="28952"/>
                    <a:pt x="2639192" y="39402"/>
                  </a:cubicBezTo>
                  <a:lnTo>
                    <a:pt x="2639192" y="281341"/>
                  </a:lnTo>
                  <a:cubicBezTo>
                    <a:pt x="2639192" y="303103"/>
                    <a:pt x="2621551" y="320744"/>
                    <a:pt x="2599790" y="320744"/>
                  </a:cubicBezTo>
                  <a:lnTo>
                    <a:pt x="39402" y="320744"/>
                  </a:lnTo>
                  <a:cubicBezTo>
                    <a:pt x="28952" y="320744"/>
                    <a:pt x="18930" y="316592"/>
                    <a:pt x="11541" y="309203"/>
                  </a:cubicBezTo>
                  <a:cubicBezTo>
                    <a:pt x="4151" y="301813"/>
                    <a:pt x="0" y="291791"/>
                    <a:pt x="0" y="281341"/>
                  </a:cubicBezTo>
                  <a:lnTo>
                    <a:pt x="0" y="39402"/>
                  </a:lnTo>
                  <a:cubicBezTo>
                    <a:pt x="0" y="28952"/>
                    <a:pt x="4151" y="18930"/>
                    <a:pt x="11541" y="11541"/>
                  </a:cubicBezTo>
                  <a:cubicBezTo>
                    <a:pt x="18930" y="4151"/>
                    <a:pt x="28952" y="0"/>
                    <a:pt x="3940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20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0"/>
          <p:cNvSpPr txBox="1"/>
          <p:nvPr/>
        </p:nvSpPr>
        <p:spPr>
          <a:xfrm>
            <a:off x="11658600" y="534974"/>
            <a:ext cx="6516745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Mục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đích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nghiên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cứu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22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1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95936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446545" y="600075"/>
            <a:ext cx="547425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﻿Literary Review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65149" y="2622396"/>
            <a:ext cx="12787649" cy="1153418"/>
            <a:chOff x="1165150" y="2622396"/>
            <a:chExt cx="7978850" cy="1153418"/>
          </a:xfrm>
        </p:grpSpPr>
        <p:sp>
          <p:nvSpPr>
            <p:cNvPr id="10" name="TextBox 10"/>
            <p:cNvSpPr txBox="1"/>
            <p:nvPr/>
          </p:nvSpPr>
          <p:spPr>
            <a:xfrm>
              <a:off x="1165150" y="2622396"/>
              <a:ext cx="1603265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0D0F68"/>
                  </a:solidFill>
                  <a:latin typeface="Yeseva One"/>
                  <a:ea typeface="Yeseva One"/>
                  <a:cs typeface="Yeseva One"/>
                  <a:sym typeface="Yeseva One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68415" y="2698596"/>
              <a:ext cx="6375585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Thực</a:t>
              </a: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b="1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tế</a:t>
              </a: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: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Khảo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sát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về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nhu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cầu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quản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lý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công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việc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của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doanh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nghiệp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dựa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trên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các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đối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tượng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như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nhân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viên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,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quản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lý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,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giám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đốc</a:t>
              </a:r>
              <a:endParaRPr lang="en-US" sz="3000" dirty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65149" y="6972300"/>
            <a:ext cx="12787648" cy="1153418"/>
            <a:chOff x="1165150" y="5682667"/>
            <a:chExt cx="7978850" cy="1153418"/>
          </a:xfrm>
        </p:grpSpPr>
        <p:sp>
          <p:nvSpPr>
            <p:cNvPr id="12" name="TextBox 12"/>
            <p:cNvSpPr txBox="1"/>
            <p:nvPr/>
          </p:nvSpPr>
          <p:spPr>
            <a:xfrm>
              <a:off x="1165150" y="5682667"/>
              <a:ext cx="1603265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0D0F68"/>
                  </a:solidFill>
                  <a:latin typeface="Yeseva One"/>
                  <a:ea typeface="Yeseva One"/>
                  <a:cs typeface="Yeseva One"/>
                  <a:sym typeface="Yeseva One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68415" y="5758867"/>
              <a:ext cx="6375585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Phân</a:t>
              </a: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b="1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tích</a:t>
              </a: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b="1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và</a:t>
              </a: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b="1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lựa</a:t>
              </a: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b="1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chọn</a:t>
              </a: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b="1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công</a:t>
              </a: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b="1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nghệ</a:t>
              </a: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: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lựa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chọn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công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nghệ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phù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hợp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và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các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công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cụ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cần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thiết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để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xây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dựng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đề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tài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.</a:t>
              </a:r>
              <a:endParaRPr lang="en-US" sz="3000" dirty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65149" y="4744514"/>
            <a:ext cx="12787648" cy="1153418"/>
            <a:chOff x="1165150" y="4453049"/>
            <a:chExt cx="7978850" cy="1153418"/>
          </a:xfrm>
        </p:grpSpPr>
        <p:sp>
          <p:nvSpPr>
            <p:cNvPr id="14" name="TextBox 14"/>
            <p:cNvSpPr txBox="1"/>
            <p:nvPr/>
          </p:nvSpPr>
          <p:spPr>
            <a:xfrm>
              <a:off x="1165150" y="4453049"/>
              <a:ext cx="1603265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0D0F68"/>
                  </a:solidFill>
                  <a:latin typeface="Yeseva One"/>
                  <a:ea typeface="Yeseva One"/>
                  <a:cs typeface="Yeseva One"/>
                  <a:sym typeface="Yeseva One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768415" y="4529249"/>
              <a:ext cx="6375585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Qua Internet: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Đánh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giá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và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đưa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ra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các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ý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kiến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khách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quan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về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vấn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 </a:t>
              </a:r>
              <a:r>
                <a:rPr lang="en-US" sz="3000" dirty="0" err="1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đề</a:t>
              </a:r>
              <a:r>
                <a:rPr lang="en-US" sz="3000" dirty="0" smtClean="0">
                  <a:solidFill>
                    <a:srgbClr val="0D0F68"/>
                  </a:solidFill>
                  <a:latin typeface="Cabin Regular" panose="020B0604020202020204" charset="0"/>
                  <a:ea typeface="Garet"/>
                  <a:cs typeface="Garet"/>
                  <a:sym typeface="Garet"/>
                </a:rPr>
                <a:t>.</a:t>
              </a:r>
              <a:endParaRPr lang="en-US" sz="3000" dirty="0">
                <a:solidFill>
                  <a:srgbClr val="0D0F68"/>
                </a:solidFill>
                <a:latin typeface="Cabin Regular" panose="020B0604020202020204" charset="0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8" name="Group 6"/>
          <p:cNvGrpSpPr/>
          <p:nvPr/>
        </p:nvGrpSpPr>
        <p:grpSpPr>
          <a:xfrm>
            <a:off x="11658600" y="190500"/>
            <a:ext cx="6954500" cy="1217823"/>
            <a:chOff x="0" y="0"/>
            <a:chExt cx="2639192" cy="320744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2639192" cy="320744"/>
            </a:xfrm>
            <a:custGeom>
              <a:avLst/>
              <a:gdLst/>
              <a:ahLst/>
              <a:cxnLst/>
              <a:rect l="l" t="t" r="r" b="b"/>
              <a:pathLst>
                <a:path w="2639192" h="320744">
                  <a:moveTo>
                    <a:pt x="39402" y="0"/>
                  </a:moveTo>
                  <a:lnTo>
                    <a:pt x="2599790" y="0"/>
                  </a:lnTo>
                  <a:cubicBezTo>
                    <a:pt x="2610240" y="0"/>
                    <a:pt x="2620262" y="4151"/>
                    <a:pt x="2627652" y="11541"/>
                  </a:cubicBezTo>
                  <a:cubicBezTo>
                    <a:pt x="2635041" y="18930"/>
                    <a:pt x="2639192" y="28952"/>
                    <a:pt x="2639192" y="39402"/>
                  </a:cubicBezTo>
                  <a:lnTo>
                    <a:pt x="2639192" y="281341"/>
                  </a:lnTo>
                  <a:cubicBezTo>
                    <a:pt x="2639192" y="303103"/>
                    <a:pt x="2621551" y="320744"/>
                    <a:pt x="2599790" y="320744"/>
                  </a:cubicBezTo>
                  <a:lnTo>
                    <a:pt x="39402" y="320744"/>
                  </a:lnTo>
                  <a:cubicBezTo>
                    <a:pt x="28952" y="320744"/>
                    <a:pt x="18930" y="316592"/>
                    <a:pt x="11541" y="309203"/>
                  </a:cubicBezTo>
                  <a:cubicBezTo>
                    <a:pt x="4151" y="301813"/>
                    <a:pt x="0" y="291791"/>
                    <a:pt x="0" y="281341"/>
                  </a:cubicBezTo>
                  <a:lnTo>
                    <a:pt x="0" y="39402"/>
                  </a:lnTo>
                  <a:cubicBezTo>
                    <a:pt x="0" y="28952"/>
                    <a:pt x="4151" y="18930"/>
                    <a:pt x="11541" y="11541"/>
                  </a:cubicBezTo>
                  <a:cubicBezTo>
                    <a:pt x="18930" y="4151"/>
                    <a:pt x="28952" y="0"/>
                    <a:pt x="3940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20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0"/>
          <p:cNvSpPr txBox="1"/>
          <p:nvPr/>
        </p:nvSpPr>
        <p:spPr>
          <a:xfrm>
            <a:off x="11887200" y="372921"/>
            <a:ext cx="6516745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Phạm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vi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nghiên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cứu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22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6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 rot="-10800000">
            <a:off x="-170186" y="4503813"/>
            <a:ext cx="18449820" cy="5747011"/>
            <a:chOff x="0" y="0"/>
            <a:chExt cx="2912032" cy="13258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12032" cy="1325893"/>
            </a:xfrm>
            <a:custGeom>
              <a:avLst/>
              <a:gdLst/>
              <a:ahLst/>
              <a:cxnLst/>
              <a:rect l="l" t="t" r="r" b="b"/>
              <a:pathLst>
                <a:path w="2912032" h="1325893">
                  <a:moveTo>
                    <a:pt x="2184024" y="0"/>
                  </a:moveTo>
                  <a:lnTo>
                    <a:pt x="0" y="0"/>
                  </a:lnTo>
                  <a:lnTo>
                    <a:pt x="0" y="1325893"/>
                  </a:lnTo>
                  <a:lnTo>
                    <a:pt x="2184024" y="1325893"/>
                  </a:lnTo>
                  <a:lnTo>
                    <a:pt x="2912032" y="662947"/>
                  </a:lnTo>
                  <a:lnTo>
                    <a:pt x="2184024" y="0"/>
                  </a:lnTo>
                  <a:close/>
                </a:path>
              </a:pathLst>
            </a:custGeom>
            <a:solidFill>
              <a:srgbClr val="DFE9E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0" y="1114807"/>
            <a:ext cx="12351679" cy="1610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394"/>
              </a:lnSpc>
            </a:pPr>
            <a:r>
              <a:rPr lang="en-US" sz="9567" dirty="0" err="1" smtClean="0">
                <a:solidFill>
                  <a:srgbClr val="0F5784"/>
                </a:solidFill>
                <a:latin typeface="Anton"/>
              </a:rPr>
              <a:t>Bố</a:t>
            </a:r>
            <a:r>
              <a:rPr lang="en-US" sz="9567" dirty="0" smtClean="0">
                <a:solidFill>
                  <a:srgbClr val="0F5784"/>
                </a:solidFill>
                <a:latin typeface="Anton"/>
              </a:rPr>
              <a:t> </a:t>
            </a:r>
            <a:r>
              <a:rPr lang="en-US" sz="9567" dirty="0" err="1" smtClean="0">
                <a:solidFill>
                  <a:srgbClr val="0F5784"/>
                </a:solidFill>
                <a:latin typeface="Anton"/>
              </a:rPr>
              <a:t>cục</a:t>
            </a:r>
            <a:r>
              <a:rPr lang="en-US" sz="9567" dirty="0" smtClean="0">
                <a:solidFill>
                  <a:srgbClr val="0F5784"/>
                </a:solidFill>
                <a:latin typeface="Anton"/>
              </a:rPr>
              <a:t> </a:t>
            </a:r>
            <a:r>
              <a:rPr lang="en-US" sz="9567" dirty="0" err="1" smtClean="0">
                <a:solidFill>
                  <a:srgbClr val="0F5784"/>
                </a:solidFill>
                <a:latin typeface="Anton"/>
              </a:rPr>
              <a:t>đề</a:t>
            </a:r>
            <a:r>
              <a:rPr lang="en-US" sz="9567" dirty="0" smtClean="0">
                <a:solidFill>
                  <a:srgbClr val="0F5784"/>
                </a:solidFill>
                <a:latin typeface="Anton"/>
              </a:rPr>
              <a:t> </a:t>
            </a:r>
            <a:r>
              <a:rPr lang="en-US" sz="9567" dirty="0" err="1" smtClean="0">
                <a:solidFill>
                  <a:srgbClr val="0F5784"/>
                </a:solidFill>
                <a:latin typeface="Anton"/>
              </a:rPr>
              <a:t>tài</a:t>
            </a:r>
            <a:endParaRPr lang="en-US" sz="9567" dirty="0">
              <a:solidFill>
                <a:srgbClr val="0F5784"/>
              </a:solidFill>
              <a:latin typeface="Anton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2298994" y="9825742"/>
            <a:ext cx="5137737" cy="0"/>
          </a:xfrm>
          <a:prstGeom prst="line">
            <a:avLst/>
          </a:prstGeom>
          <a:ln w="85725" cap="rnd">
            <a:solidFill>
              <a:srgbClr val="2135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90449" y="9387592"/>
            <a:ext cx="5858386" cy="0"/>
          </a:xfrm>
          <a:prstGeom prst="line">
            <a:avLst/>
          </a:prstGeom>
          <a:ln w="38100" cap="rnd">
            <a:solidFill>
              <a:srgbClr val="2135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4458319" y="5164103"/>
            <a:ext cx="1386554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91"/>
              </a:lnSpc>
            </a:pPr>
            <a:r>
              <a:rPr lang="en-US" sz="3500" b="1" dirty="0" err="1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Chương</a:t>
            </a:r>
            <a:r>
              <a:rPr lang="en-US" sz="3500" b="1" dirty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 I: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Tổng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quan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nội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 dung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nghiên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  <a:cs typeface="Poppins" panose="00000500000000000000" pitchFamily="2" charset="0"/>
              </a:rPr>
              <a:t>cứu</a:t>
            </a:r>
            <a:endParaRPr lang="en-US" sz="3500" b="1" dirty="0">
              <a:solidFill>
                <a:srgbClr val="0F5784"/>
              </a:solidFill>
              <a:latin typeface="Cabin Regular" panose="020B0604020202020204" charset="0"/>
              <a:cs typeface="Poppins" panose="00000500000000000000" pitchFamily="2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581400" y="6433246"/>
            <a:ext cx="13612089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91"/>
              </a:lnSpc>
            </a:pPr>
            <a:r>
              <a:rPr lang="en-US" sz="3500" b="1" dirty="0" err="1">
                <a:solidFill>
                  <a:srgbClr val="0F5784"/>
                </a:solidFill>
                <a:latin typeface="Cabin Regular" panose="020B0604020202020204" charset="0"/>
              </a:rPr>
              <a:t>Chương</a:t>
            </a:r>
            <a:r>
              <a:rPr lang="en-US" sz="3500" b="1" dirty="0">
                <a:solidFill>
                  <a:srgbClr val="0F5784"/>
                </a:solidFill>
                <a:latin typeface="Cabin Regular" panose="020B0604020202020204" charset="0"/>
              </a:rPr>
              <a:t> II: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Phân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tích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thiết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kế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hệ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thống</a:t>
            </a:r>
            <a:endParaRPr lang="en-US" sz="3500" b="1" dirty="0">
              <a:solidFill>
                <a:srgbClr val="0F5784"/>
              </a:solidFill>
              <a:latin typeface="Cabin Regular" panose="020B0604020202020204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362200" y="7669778"/>
            <a:ext cx="1582240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91"/>
              </a:lnSpc>
            </a:pPr>
            <a:r>
              <a:rPr lang="en-US" sz="3500" b="1" dirty="0" err="1">
                <a:solidFill>
                  <a:srgbClr val="0F5784"/>
                </a:solidFill>
                <a:latin typeface="Cabin Regular" panose="020B0604020202020204" charset="0"/>
              </a:rPr>
              <a:t>Chương</a:t>
            </a:r>
            <a:r>
              <a:rPr lang="en-US" sz="3500" b="1" dirty="0">
                <a:solidFill>
                  <a:srgbClr val="0F5784"/>
                </a:solidFill>
                <a:latin typeface="Cabin Regular" panose="020B0604020202020204" charset="0"/>
              </a:rPr>
              <a:t> III: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Triển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khai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và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kiểm</a:t>
            </a:r>
            <a:r>
              <a:rPr lang="en-US" sz="3500" b="1" dirty="0" smtClean="0">
                <a:solidFill>
                  <a:srgbClr val="0F5784"/>
                </a:solidFill>
                <a:latin typeface="Cabin Regular" panose="020B0604020202020204" charset="0"/>
              </a:rPr>
              <a:t> </a:t>
            </a:r>
            <a:r>
              <a:rPr lang="en-US" sz="3500" b="1" dirty="0" err="1" smtClean="0">
                <a:solidFill>
                  <a:srgbClr val="0F5784"/>
                </a:solidFill>
                <a:latin typeface="Cabin Regular" panose="020B0604020202020204" charset="0"/>
              </a:rPr>
              <a:t>thử</a:t>
            </a:r>
            <a:endParaRPr lang="en-US" sz="3500" b="1" dirty="0">
              <a:solidFill>
                <a:srgbClr val="0F5784"/>
              </a:solidFill>
              <a:latin typeface="Cabin Regular" panose="020B0604020202020204" charset="0"/>
            </a:endParaRPr>
          </a:p>
        </p:txBody>
      </p:sp>
      <p:sp>
        <p:nvSpPr>
          <p:cNvPr id="11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45410" y="120635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0343" y="1853679"/>
            <a:ext cx="7205007" cy="9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Mô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tả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bài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toán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3496433"/>
            <a:ext cx="1539481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Bài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toàn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đặt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ra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: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xây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dựng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một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hệ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thống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website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quản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lý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công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việc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giúp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người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dùng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quản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lý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các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nhiệm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vụ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và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các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dự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án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một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cách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hiệu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quả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81200" y="5143500"/>
            <a:ext cx="1539481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Các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yêu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cầu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chính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:</a:t>
            </a:r>
          </a:p>
          <a:p>
            <a:pPr marL="1191259" lvl="2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Quản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lý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project: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phục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vụ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chia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nhỏ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thành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nhiều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project.</a:t>
            </a:r>
          </a:p>
          <a:p>
            <a:pPr marL="1191259" lvl="2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Quản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lý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sprint: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quản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lý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các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nhóm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công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việc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theo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giai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đoạn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.</a:t>
            </a:r>
          </a:p>
          <a:p>
            <a:pPr marL="1191259" lvl="2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Theo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dõi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tiến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độ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công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việc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: qua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trạng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thái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công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việc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,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thời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hạn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hoàn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thành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.</a:t>
            </a:r>
          </a:p>
          <a:p>
            <a:pPr marL="1191259" lvl="2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Phân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quyền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người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bin Regular"/>
              </a:rPr>
              <a:t>dùng</a:t>
            </a:r>
            <a:r>
              <a:rPr lang="en-US" sz="3399" dirty="0" smtClean="0">
                <a:solidFill>
                  <a:srgbClr val="000000"/>
                </a:solidFill>
                <a:latin typeface="Cabin Regular"/>
              </a:rPr>
              <a:t>.</a:t>
            </a:r>
            <a:endParaRPr lang="en-US" sz="3399" dirty="0">
              <a:solidFill>
                <a:srgbClr val="000000"/>
              </a:solidFill>
              <a:latin typeface="Cabin Regular"/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11734800" y="285318"/>
            <a:ext cx="7162800" cy="1217823"/>
            <a:chOff x="0" y="0"/>
            <a:chExt cx="2639192" cy="320744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2639192" cy="320744"/>
            </a:xfrm>
            <a:custGeom>
              <a:avLst/>
              <a:gdLst/>
              <a:ahLst/>
              <a:cxnLst/>
              <a:rect l="l" t="t" r="r" b="b"/>
              <a:pathLst>
                <a:path w="2639192" h="320744">
                  <a:moveTo>
                    <a:pt x="39402" y="0"/>
                  </a:moveTo>
                  <a:lnTo>
                    <a:pt x="2599790" y="0"/>
                  </a:lnTo>
                  <a:cubicBezTo>
                    <a:pt x="2610240" y="0"/>
                    <a:pt x="2620262" y="4151"/>
                    <a:pt x="2627652" y="11541"/>
                  </a:cubicBezTo>
                  <a:cubicBezTo>
                    <a:pt x="2635041" y="18930"/>
                    <a:pt x="2639192" y="28952"/>
                    <a:pt x="2639192" y="39402"/>
                  </a:cubicBezTo>
                  <a:lnTo>
                    <a:pt x="2639192" y="281341"/>
                  </a:lnTo>
                  <a:cubicBezTo>
                    <a:pt x="2639192" y="303103"/>
                    <a:pt x="2621551" y="320744"/>
                    <a:pt x="2599790" y="320744"/>
                  </a:cubicBezTo>
                  <a:lnTo>
                    <a:pt x="39402" y="320744"/>
                  </a:lnTo>
                  <a:cubicBezTo>
                    <a:pt x="28952" y="320744"/>
                    <a:pt x="18930" y="316592"/>
                    <a:pt x="11541" y="309203"/>
                  </a:cubicBezTo>
                  <a:cubicBezTo>
                    <a:pt x="4151" y="301813"/>
                    <a:pt x="0" y="291791"/>
                    <a:pt x="0" y="281341"/>
                  </a:cubicBezTo>
                  <a:lnTo>
                    <a:pt x="0" y="39402"/>
                  </a:lnTo>
                  <a:cubicBezTo>
                    <a:pt x="0" y="28952"/>
                    <a:pt x="4151" y="18930"/>
                    <a:pt x="11541" y="11541"/>
                  </a:cubicBezTo>
                  <a:cubicBezTo>
                    <a:pt x="18930" y="4151"/>
                    <a:pt x="28952" y="0"/>
                    <a:pt x="3940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20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0"/>
          <p:cNvSpPr txBox="1"/>
          <p:nvPr/>
        </p:nvSpPr>
        <p:spPr>
          <a:xfrm>
            <a:off x="12115800" y="400504"/>
            <a:ext cx="5844033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I: TỔNG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QUAN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14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45410" y="1421503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34800" y="285318"/>
            <a:ext cx="7162800" cy="1217823"/>
            <a:chOff x="0" y="0"/>
            <a:chExt cx="2639192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9192" cy="320744"/>
            </a:xfrm>
            <a:custGeom>
              <a:avLst/>
              <a:gdLst/>
              <a:ahLst/>
              <a:cxnLst/>
              <a:rect l="l" t="t" r="r" b="b"/>
              <a:pathLst>
                <a:path w="2639192" h="320744">
                  <a:moveTo>
                    <a:pt x="39402" y="0"/>
                  </a:moveTo>
                  <a:lnTo>
                    <a:pt x="2599790" y="0"/>
                  </a:lnTo>
                  <a:cubicBezTo>
                    <a:pt x="2610240" y="0"/>
                    <a:pt x="2620262" y="4151"/>
                    <a:pt x="2627652" y="11541"/>
                  </a:cubicBezTo>
                  <a:cubicBezTo>
                    <a:pt x="2635041" y="18930"/>
                    <a:pt x="2639192" y="28952"/>
                    <a:pt x="2639192" y="39402"/>
                  </a:cubicBezTo>
                  <a:lnTo>
                    <a:pt x="2639192" y="281341"/>
                  </a:lnTo>
                  <a:cubicBezTo>
                    <a:pt x="2639192" y="303103"/>
                    <a:pt x="2621551" y="320744"/>
                    <a:pt x="2599790" y="320744"/>
                  </a:cubicBezTo>
                  <a:lnTo>
                    <a:pt x="39402" y="320744"/>
                  </a:lnTo>
                  <a:cubicBezTo>
                    <a:pt x="28952" y="320744"/>
                    <a:pt x="18930" y="316592"/>
                    <a:pt x="11541" y="309203"/>
                  </a:cubicBezTo>
                  <a:cubicBezTo>
                    <a:pt x="4151" y="301813"/>
                    <a:pt x="0" y="291791"/>
                    <a:pt x="0" y="281341"/>
                  </a:cubicBezTo>
                  <a:lnTo>
                    <a:pt x="0" y="39402"/>
                  </a:lnTo>
                  <a:cubicBezTo>
                    <a:pt x="0" y="28952"/>
                    <a:pt x="4151" y="18930"/>
                    <a:pt x="11541" y="11541"/>
                  </a:cubicBezTo>
                  <a:cubicBezTo>
                    <a:pt x="18930" y="4151"/>
                    <a:pt x="28952" y="0"/>
                    <a:pt x="3940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15800" y="400504"/>
            <a:ext cx="5844033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I: TỔNG 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QUAN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10343" y="1853679"/>
            <a:ext cx="7605057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Các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công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nghệ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áp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dụng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738402" y="3966675"/>
            <a:ext cx="12811196" cy="2020824"/>
            <a:chOff x="3001081" y="3966675"/>
            <a:chExt cx="12811196" cy="202082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081" y="3966675"/>
              <a:ext cx="3608614" cy="20208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3800" y="3966675"/>
              <a:ext cx="3761532" cy="20208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39437" y="3966675"/>
              <a:ext cx="3572840" cy="202082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794819" y="6948841"/>
            <a:ext cx="10698363" cy="1629002"/>
            <a:chOff x="4343400" y="6948841"/>
            <a:chExt cx="10698363" cy="16290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83335" y="7048925"/>
              <a:ext cx="4858428" cy="131463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3400" y="6948841"/>
              <a:ext cx="3505689" cy="1629002"/>
            </a:xfrm>
            <a:prstGeom prst="rect">
              <a:avLst/>
            </a:prstGeom>
          </p:spPr>
        </p:pic>
      </p:grpSp>
      <p:sp>
        <p:nvSpPr>
          <p:cNvPr id="20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34200" y="496677"/>
            <a:ext cx="118006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86600" y="611863"/>
            <a:ext cx="1093799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Phân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tích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thiết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kế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hệ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thống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3914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Mô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hình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hóa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chức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năng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9975630" y="2062884"/>
            <a:ext cx="6492732" cy="879411"/>
            <a:chOff x="11044889" y="2193696"/>
            <a:chExt cx="6492732" cy="1362484"/>
          </a:xfrm>
        </p:grpSpPr>
        <p:grpSp>
          <p:nvGrpSpPr>
            <p:cNvPr id="71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72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73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5" name="TextBox 11"/>
            <p:cNvSpPr txBox="1"/>
            <p:nvPr/>
          </p:nvSpPr>
          <p:spPr>
            <a:xfrm>
              <a:off x="11953484" y="2460229"/>
              <a:ext cx="4675542" cy="973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Đăng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nhập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đăng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xuất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76" name="Group 11"/>
          <p:cNvGrpSpPr/>
          <p:nvPr/>
        </p:nvGrpSpPr>
        <p:grpSpPr>
          <a:xfrm>
            <a:off x="3429000" y="4291023"/>
            <a:ext cx="2514600" cy="2528877"/>
            <a:chOff x="0" y="0"/>
            <a:chExt cx="1416693" cy="1465241"/>
          </a:xfrm>
        </p:grpSpPr>
        <p:sp>
          <p:nvSpPr>
            <p:cNvPr id="77" name="Freeform 12"/>
            <p:cNvSpPr/>
            <p:nvPr/>
          </p:nvSpPr>
          <p:spPr>
            <a:xfrm>
              <a:off x="0" y="0"/>
              <a:ext cx="1416693" cy="1465241"/>
            </a:xfrm>
            <a:custGeom>
              <a:avLst/>
              <a:gdLst/>
              <a:ahLst/>
              <a:cxnLst/>
              <a:rect l="l" t="t" r="r" b="b"/>
              <a:pathLst>
                <a:path w="1416693" h="1465241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384312"/>
                  </a:lnTo>
                  <a:cubicBezTo>
                    <a:pt x="1416693" y="1429008"/>
                    <a:pt x="1380460" y="1465241"/>
                    <a:pt x="1335764" y="1465241"/>
                  </a:cubicBezTo>
                  <a:lnTo>
                    <a:pt x="80930" y="1465241"/>
                  </a:lnTo>
                  <a:cubicBezTo>
                    <a:pt x="36233" y="1465241"/>
                    <a:pt x="0" y="1429008"/>
                    <a:pt x="0" y="1384312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  <p:sp>
          <p:nvSpPr>
            <p:cNvPr id="78" name="TextBox 13"/>
            <p:cNvSpPr txBox="1"/>
            <p:nvPr/>
          </p:nvSpPr>
          <p:spPr>
            <a:xfrm>
              <a:off x="0" y="-38100"/>
              <a:ext cx="1416693" cy="1503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975630" y="3150992"/>
            <a:ext cx="6492732" cy="879411"/>
            <a:chOff x="11044889" y="2193696"/>
            <a:chExt cx="6492732" cy="1362484"/>
          </a:xfrm>
        </p:grpSpPr>
        <p:grpSp>
          <p:nvGrpSpPr>
            <p:cNvPr id="99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01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02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0" name="TextBox 11"/>
            <p:cNvSpPr txBox="1"/>
            <p:nvPr/>
          </p:nvSpPr>
          <p:spPr>
            <a:xfrm>
              <a:off x="11401413" y="2460229"/>
              <a:ext cx="5779683" cy="973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Tạo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chỉnh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sửa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kết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thúc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sprint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9975630" y="4239100"/>
            <a:ext cx="6492732" cy="879411"/>
            <a:chOff x="11044889" y="2193696"/>
            <a:chExt cx="6492732" cy="1362484"/>
          </a:xfrm>
        </p:grpSpPr>
        <p:grpSp>
          <p:nvGrpSpPr>
            <p:cNvPr id="104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06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07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5" name="TextBox 11"/>
            <p:cNvSpPr txBox="1"/>
            <p:nvPr/>
          </p:nvSpPr>
          <p:spPr>
            <a:xfrm>
              <a:off x="11953483" y="2485954"/>
              <a:ext cx="4675542" cy="888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Tạo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chỉnh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sửa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xóa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task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975630" y="5327208"/>
            <a:ext cx="6492732" cy="879411"/>
            <a:chOff x="11044889" y="2193696"/>
            <a:chExt cx="6492732" cy="1362484"/>
          </a:xfrm>
        </p:grpSpPr>
        <p:grpSp>
          <p:nvGrpSpPr>
            <p:cNvPr id="109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11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12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0" name="TextBox 11"/>
            <p:cNvSpPr txBox="1"/>
            <p:nvPr/>
          </p:nvSpPr>
          <p:spPr>
            <a:xfrm>
              <a:off x="11953483" y="2464784"/>
              <a:ext cx="4675542" cy="888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Comment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975630" y="6410374"/>
            <a:ext cx="6492732" cy="879411"/>
            <a:chOff x="11044889" y="2193696"/>
            <a:chExt cx="6492732" cy="1362484"/>
          </a:xfrm>
        </p:grpSpPr>
        <p:grpSp>
          <p:nvGrpSpPr>
            <p:cNvPr id="114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16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17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5" name="TextBox 11"/>
            <p:cNvSpPr txBox="1"/>
            <p:nvPr/>
          </p:nvSpPr>
          <p:spPr>
            <a:xfrm>
              <a:off x="11953483" y="2503058"/>
              <a:ext cx="4675542" cy="888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Nhận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xem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thông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báo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975630" y="7498482"/>
            <a:ext cx="6492732" cy="879411"/>
            <a:chOff x="11044889" y="2193696"/>
            <a:chExt cx="6492732" cy="1362484"/>
          </a:xfrm>
        </p:grpSpPr>
        <p:grpSp>
          <p:nvGrpSpPr>
            <p:cNvPr id="119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21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22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0" name="TextBox 11"/>
            <p:cNvSpPr txBox="1"/>
            <p:nvPr/>
          </p:nvSpPr>
          <p:spPr>
            <a:xfrm>
              <a:off x="11953483" y="2503058"/>
              <a:ext cx="4675542" cy="888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Tìm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kiếm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lọc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task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975630" y="8586590"/>
            <a:ext cx="6492732" cy="879411"/>
            <a:chOff x="11044889" y="2193696"/>
            <a:chExt cx="6492732" cy="1362484"/>
          </a:xfrm>
        </p:grpSpPr>
        <p:grpSp>
          <p:nvGrpSpPr>
            <p:cNvPr id="124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26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27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5" name="TextBox 11"/>
            <p:cNvSpPr txBox="1"/>
            <p:nvPr/>
          </p:nvSpPr>
          <p:spPr>
            <a:xfrm>
              <a:off x="11401412" y="2460229"/>
              <a:ext cx="5779683" cy="973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Chỉnh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sửa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thông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tin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cá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nhân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134" name="TextBox 20"/>
          <p:cNvSpPr txBox="1"/>
          <p:nvPr/>
        </p:nvSpPr>
        <p:spPr>
          <a:xfrm>
            <a:off x="4032416" y="5699585"/>
            <a:ext cx="130776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smtClean="0">
                <a:solidFill>
                  <a:srgbClr val="FBFBFB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User</a:t>
            </a:r>
            <a:endParaRPr lang="en-US" sz="3000" dirty="0">
              <a:solidFill>
                <a:srgbClr val="FBFBFB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sp>
        <p:nvSpPr>
          <p:cNvPr id="52" name="Freeform 12"/>
          <p:cNvSpPr/>
          <p:nvPr/>
        </p:nvSpPr>
        <p:spPr>
          <a:xfrm>
            <a:off x="4219955" y="4766897"/>
            <a:ext cx="932688" cy="932688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4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4998" y="1584785"/>
            <a:ext cx="17689596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34200" y="496677"/>
            <a:ext cx="11800615" cy="1217823"/>
            <a:chOff x="0" y="0"/>
            <a:chExt cx="2854361" cy="320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54361" cy="320744"/>
            </a:xfrm>
            <a:custGeom>
              <a:avLst/>
              <a:gdLst/>
              <a:ahLst/>
              <a:cxnLst/>
              <a:rect l="l" t="t" r="r" b="b"/>
              <a:pathLst>
                <a:path w="2854361" h="320744">
                  <a:moveTo>
                    <a:pt x="36432" y="0"/>
                  </a:moveTo>
                  <a:lnTo>
                    <a:pt x="2817929" y="0"/>
                  </a:lnTo>
                  <a:cubicBezTo>
                    <a:pt x="2827591" y="0"/>
                    <a:pt x="2836858" y="3838"/>
                    <a:pt x="2843690" y="10671"/>
                  </a:cubicBezTo>
                  <a:cubicBezTo>
                    <a:pt x="2850523" y="17503"/>
                    <a:pt x="2854361" y="26770"/>
                    <a:pt x="2854361" y="36432"/>
                  </a:cubicBezTo>
                  <a:lnTo>
                    <a:pt x="2854361" y="284311"/>
                  </a:lnTo>
                  <a:cubicBezTo>
                    <a:pt x="2854361" y="304432"/>
                    <a:pt x="2838050" y="320744"/>
                    <a:pt x="2817929" y="320744"/>
                  </a:cubicBezTo>
                  <a:lnTo>
                    <a:pt x="36432" y="320744"/>
                  </a:lnTo>
                  <a:cubicBezTo>
                    <a:pt x="26770" y="320744"/>
                    <a:pt x="17503" y="316905"/>
                    <a:pt x="10671" y="310073"/>
                  </a:cubicBezTo>
                  <a:cubicBezTo>
                    <a:pt x="3838" y="303240"/>
                    <a:pt x="0" y="293974"/>
                    <a:pt x="0" y="284311"/>
                  </a:cubicBezTo>
                  <a:lnTo>
                    <a:pt x="0" y="36432"/>
                  </a:lnTo>
                  <a:cubicBezTo>
                    <a:pt x="0" y="16311"/>
                    <a:pt x="16311" y="0"/>
                    <a:pt x="36432" y="0"/>
                  </a:cubicBezTo>
                  <a:close/>
                </a:path>
              </a:pathLst>
            </a:custGeom>
            <a:solidFill>
              <a:srgbClr val="0F57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86600" y="611863"/>
            <a:ext cx="1093799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spc="93" dirty="0">
                <a:solidFill>
                  <a:srgbClr val="FFFFFF"/>
                </a:solidFill>
                <a:latin typeface="Anton"/>
              </a:rPr>
              <a:t>CHƯƠNG II: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Phân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tích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thiết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kế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hệ</a:t>
            </a:r>
            <a:r>
              <a:rPr lang="en-US" sz="5500" spc="93" dirty="0" smtClean="0">
                <a:solidFill>
                  <a:srgbClr val="FFFFFF"/>
                </a:solidFill>
                <a:latin typeface="Anton"/>
              </a:rPr>
              <a:t> </a:t>
            </a:r>
            <a:r>
              <a:rPr lang="en-US" sz="5500" spc="93" dirty="0" err="1" smtClean="0">
                <a:solidFill>
                  <a:srgbClr val="FFFFFF"/>
                </a:solidFill>
                <a:latin typeface="Anton"/>
              </a:rPr>
              <a:t>thống</a:t>
            </a:r>
            <a:endParaRPr lang="en-US" sz="5500" spc="93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457200" y="1853679"/>
            <a:ext cx="73913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88"/>
              </a:lnSpc>
            </a:pP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Mô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hình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hóa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chức</a:t>
            </a:r>
            <a:r>
              <a:rPr lang="en-US" sz="5848" dirty="0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 </a:t>
            </a:r>
            <a:r>
              <a:rPr lang="en-US" sz="5848" dirty="0" err="1" smtClean="0">
                <a:solidFill>
                  <a:schemeClr val="tx2">
                    <a:lumMod val="75000"/>
                  </a:schemeClr>
                </a:solidFill>
                <a:latin typeface="Cabin SemiBold Bold"/>
              </a:rPr>
              <a:t>năng</a:t>
            </a:r>
            <a:endParaRPr lang="en-US" sz="5848" dirty="0">
              <a:solidFill>
                <a:schemeClr val="tx2">
                  <a:lumMod val="75000"/>
                </a:schemeClr>
              </a:solidFill>
              <a:latin typeface="Cabin SemiBold Bold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0007006" y="3717271"/>
            <a:ext cx="6492732" cy="879411"/>
            <a:chOff x="11044889" y="2193696"/>
            <a:chExt cx="6492732" cy="1362484"/>
          </a:xfrm>
        </p:grpSpPr>
        <p:grpSp>
          <p:nvGrpSpPr>
            <p:cNvPr id="71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72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73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5" name="TextBox 11"/>
            <p:cNvSpPr txBox="1"/>
            <p:nvPr/>
          </p:nvSpPr>
          <p:spPr>
            <a:xfrm>
              <a:off x="11953484" y="2460229"/>
              <a:ext cx="4675542" cy="973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Đăng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nhập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đăng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xuất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76" name="Group 11"/>
          <p:cNvGrpSpPr/>
          <p:nvPr/>
        </p:nvGrpSpPr>
        <p:grpSpPr>
          <a:xfrm>
            <a:off x="3429000" y="4291023"/>
            <a:ext cx="2514600" cy="2528877"/>
            <a:chOff x="0" y="0"/>
            <a:chExt cx="1416693" cy="1465241"/>
          </a:xfrm>
        </p:grpSpPr>
        <p:sp>
          <p:nvSpPr>
            <p:cNvPr id="77" name="Freeform 12"/>
            <p:cNvSpPr/>
            <p:nvPr/>
          </p:nvSpPr>
          <p:spPr>
            <a:xfrm>
              <a:off x="0" y="0"/>
              <a:ext cx="1416693" cy="1465241"/>
            </a:xfrm>
            <a:custGeom>
              <a:avLst/>
              <a:gdLst/>
              <a:ahLst/>
              <a:cxnLst/>
              <a:rect l="l" t="t" r="r" b="b"/>
              <a:pathLst>
                <a:path w="1416693" h="1465241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384312"/>
                  </a:lnTo>
                  <a:cubicBezTo>
                    <a:pt x="1416693" y="1429008"/>
                    <a:pt x="1380460" y="1465241"/>
                    <a:pt x="1335764" y="1465241"/>
                  </a:cubicBezTo>
                  <a:lnTo>
                    <a:pt x="80930" y="1465241"/>
                  </a:lnTo>
                  <a:cubicBezTo>
                    <a:pt x="36233" y="1465241"/>
                    <a:pt x="0" y="1429008"/>
                    <a:pt x="0" y="1384312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  <p:sp>
          <p:nvSpPr>
            <p:cNvPr id="78" name="TextBox 13"/>
            <p:cNvSpPr txBox="1"/>
            <p:nvPr/>
          </p:nvSpPr>
          <p:spPr>
            <a:xfrm>
              <a:off x="0" y="-38100"/>
              <a:ext cx="1416693" cy="1503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0007006" y="5256060"/>
            <a:ext cx="6492732" cy="879411"/>
            <a:chOff x="11044889" y="2193696"/>
            <a:chExt cx="6492732" cy="1362484"/>
          </a:xfrm>
        </p:grpSpPr>
        <p:grpSp>
          <p:nvGrpSpPr>
            <p:cNvPr id="99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01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02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0" name="TextBox 11"/>
            <p:cNvSpPr txBox="1"/>
            <p:nvPr/>
          </p:nvSpPr>
          <p:spPr>
            <a:xfrm>
              <a:off x="11401413" y="2460229"/>
              <a:ext cx="5779683" cy="973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Tạo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sửa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/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xóa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proiect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0007006" y="6819900"/>
            <a:ext cx="6492732" cy="879411"/>
            <a:chOff x="11044889" y="2193696"/>
            <a:chExt cx="6492732" cy="1362484"/>
          </a:xfrm>
        </p:grpSpPr>
        <p:grpSp>
          <p:nvGrpSpPr>
            <p:cNvPr id="124" name="Group 7"/>
            <p:cNvGrpSpPr/>
            <p:nvPr/>
          </p:nvGrpSpPr>
          <p:grpSpPr>
            <a:xfrm>
              <a:off x="11044889" y="2193696"/>
              <a:ext cx="6492732" cy="1362484"/>
              <a:chOff x="0" y="-38100"/>
              <a:chExt cx="1710020" cy="358844"/>
            </a:xfrm>
          </p:grpSpPr>
          <p:sp>
            <p:nvSpPr>
              <p:cNvPr id="126" name="Freeform 8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  <a:ln cap="rnd">
                <a:noFill/>
                <a:prstDash val="dash"/>
                <a:round/>
              </a:ln>
            </p:spPr>
          </p:sp>
          <p:sp>
            <p:nvSpPr>
              <p:cNvPr id="127" name="TextBox 9"/>
              <p:cNvSpPr txBox="1"/>
              <p:nvPr/>
            </p:nvSpPr>
            <p:spPr>
              <a:xfrm>
                <a:off x="0" y="-38100"/>
                <a:ext cx="1710020" cy="3588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5" name="TextBox 11"/>
            <p:cNvSpPr txBox="1"/>
            <p:nvPr/>
          </p:nvSpPr>
          <p:spPr>
            <a:xfrm>
              <a:off x="11401412" y="2460229"/>
              <a:ext cx="5779683" cy="973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Chỉnh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sửa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thông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tin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cá</a:t>
              </a:r>
              <a:r>
                <a:rPr lang="en-US" sz="3500" dirty="0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3500" dirty="0" err="1" smtClean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nhân</a:t>
              </a:r>
              <a:endParaRPr lang="en-US" sz="35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134" name="TextBox 20"/>
          <p:cNvSpPr txBox="1"/>
          <p:nvPr/>
        </p:nvSpPr>
        <p:spPr>
          <a:xfrm>
            <a:off x="3883107" y="5688332"/>
            <a:ext cx="16063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smtClean="0">
                <a:solidFill>
                  <a:srgbClr val="FBFBFB"/>
                </a:solidFill>
                <a:latin typeface="Cabin Regular" panose="020B0604020202020204" charset="0"/>
                <a:ea typeface="Garet"/>
                <a:cs typeface="Garet"/>
                <a:sym typeface="Garet"/>
              </a:rPr>
              <a:t>Manager</a:t>
            </a:r>
            <a:endParaRPr lang="en-US" sz="3000" dirty="0">
              <a:solidFill>
                <a:srgbClr val="FBFBFB"/>
              </a:solidFill>
              <a:latin typeface="Cabin Regular" panose="020B0604020202020204" charset="0"/>
              <a:ea typeface="Garet"/>
              <a:cs typeface="Garet"/>
              <a:sym typeface="Garet"/>
            </a:endParaRPr>
          </a:p>
        </p:txBody>
      </p:sp>
      <p:sp>
        <p:nvSpPr>
          <p:cNvPr id="56" name="Freeform 11"/>
          <p:cNvSpPr/>
          <p:nvPr/>
        </p:nvSpPr>
        <p:spPr>
          <a:xfrm>
            <a:off x="4219955" y="4751614"/>
            <a:ext cx="932688" cy="932688"/>
          </a:xfrm>
          <a:custGeom>
            <a:avLst/>
            <a:gdLst/>
            <a:ahLst/>
            <a:cxnLst/>
            <a:rect l="l" t="t" r="r" b="b"/>
            <a:pathLst>
              <a:path w="2839212" h="4114800">
                <a:moveTo>
                  <a:pt x="0" y="0"/>
                </a:moveTo>
                <a:lnTo>
                  <a:pt x="2839212" y="0"/>
                </a:lnTo>
                <a:lnTo>
                  <a:pt x="2839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2"/>
          <p:cNvSpPr/>
          <p:nvPr/>
        </p:nvSpPr>
        <p:spPr>
          <a:xfrm>
            <a:off x="0" y="-68679"/>
            <a:ext cx="952500" cy="986341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888</Words>
  <Application>Microsoft Office PowerPoint</Application>
  <PresentationFormat>Custom</PresentationFormat>
  <Paragraphs>157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Garet</vt:lpstr>
      <vt:lpstr>Poppins</vt:lpstr>
      <vt:lpstr>Yeseva One</vt:lpstr>
      <vt:lpstr>Calibri</vt:lpstr>
      <vt:lpstr>Garet Bold</vt:lpstr>
      <vt:lpstr>Cabin SemiBold Bold</vt:lpstr>
      <vt:lpstr>Cabin Regular</vt:lpstr>
      <vt:lpstr>Anton</vt:lpstr>
      <vt:lpstr>Cabin Regular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14_Đào Thị Mỹ Anh_TS.Trần Việt Dung</dc:title>
  <cp:lastModifiedBy>Anh Tu</cp:lastModifiedBy>
  <cp:revision>39</cp:revision>
  <dcterms:created xsi:type="dcterms:W3CDTF">2006-08-16T00:00:00Z</dcterms:created>
  <dcterms:modified xsi:type="dcterms:W3CDTF">2024-12-26T19:20:13Z</dcterms:modified>
  <dc:identifier>DAFd8chl36E</dc:identifier>
</cp:coreProperties>
</file>